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6" r:id="rId4"/>
  </p:sldMasterIdLst>
  <p:notesMasterIdLst>
    <p:notesMasterId r:id="rId65"/>
  </p:notesMasterIdLst>
  <p:handoutMasterIdLst>
    <p:handoutMasterId r:id="rId66"/>
  </p:handoutMasterIdLst>
  <p:sldIdLst>
    <p:sldId id="280" r:id="rId5"/>
    <p:sldId id="359" r:id="rId6"/>
    <p:sldId id="1184" r:id="rId7"/>
    <p:sldId id="1274" r:id="rId8"/>
    <p:sldId id="1171" r:id="rId9"/>
    <p:sldId id="1332" r:id="rId10"/>
    <p:sldId id="1449" r:id="rId11"/>
    <p:sldId id="1545" r:id="rId12"/>
    <p:sldId id="1501" r:id="rId13"/>
    <p:sldId id="1502" r:id="rId14"/>
    <p:sldId id="1503" r:id="rId15"/>
    <p:sldId id="1529" r:id="rId16"/>
    <p:sldId id="1560" r:id="rId17"/>
    <p:sldId id="1539" r:id="rId18"/>
    <p:sldId id="1561" r:id="rId19"/>
    <p:sldId id="1557" r:id="rId20"/>
    <p:sldId id="1514" r:id="rId21"/>
    <p:sldId id="1524" r:id="rId22"/>
    <p:sldId id="1509" r:id="rId23"/>
    <p:sldId id="1507" r:id="rId24"/>
    <p:sldId id="1548" r:id="rId25"/>
    <p:sldId id="1506" r:id="rId26"/>
    <p:sldId id="1505" r:id="rId27"/>
    <p:sldId id="1504" r:id="rId28"/>
    <p:sldId id="1515" r:id="rId29"/>
    <p:sldId id="1485" r:id="rId30"/>
    <p:sldId id="1510" r:id="rId31"/>
    <p:sldId id="1508" r:id="rId32"/>
    <p:sldId id="1536" r:id="rId33"/>
    <p:sldId id="1525" r:id="rId34"/>
    <p:sldId id="1512" r:id="rId35"/>
    <p:sldId id="1513" r:id="rId36"/>
    <p:sldId id="1516" r:id="rId37"/>
    <p:sldId id="1519" r:id="rId38"/>
    <p:sldId id="1517" r:id="rId39"/>
    <p:sldId id="1526" r:id="rId40"/>
    <p:sldId id="1518" r:id="rId41"/>
    <p:sldId id="1520" r:id="rId42"/>
    <p:sldId id="1521" r:id="rId43"/>
    <p:sldId id="1522" r:id="rId44"/>
    <p:sldId id="1532" r:id="rId45"/>
    <p:sldId id="1533" r:id="rId46"/>
    <p:sldId id="1534" r:id="rId47"/>
    <p:sldId id="1535" r:id="rId48"/>
    <p:sldId id="1546" r:id="rId49"/>
    <p:sldId id="1549" r:id="rId50"/>
    <p:sldId id="1558" r:id="rId51"/>
    <p:sldId id="1543" r:id="rId52"/>
    <p:sldId id="1544" r:id="rId53"/>
    <p:sldId id="1555" r:id="rId54"/>
    <p:sldId id="1551" r:id="rId55"/>
    <p:sldId id="1552" r:id="rId56"/>
    <p:sldId id="1553" r:id="rId57"/>
    <p:sldId id="1554" r:id="rId58"/>
    <p:sldId id="1531" r:id="rId59"/>
    <p:sldId id="1559" r:id="rId60"/>
    <p:sldId id="1527" r:id="rId61"/>
    <p:sldId id="1556" r:id="rId62"/>
    <p:sldId id="1295" r:id="rId63"/>
    <p:sldId id="1540" r:id="rId64"/>
  </p:sldIdLst>
  <p:sldSz cx="12192000" cy="6858000"/>
  <p:notesSz cx="7010400" cy="92964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DB8D06-1536-F0B5-7B92-A5EFA48C1A7F}" name="Dezarae Blossomgame" initials="DB" userId="S::Dezarae.Blossomgame@cognia.org::9589b920-5268-4276-82f2-61369d2bfdb2" providerId="AD"/>
  <p188:author id="{F2580626-DD59-49B0-9EEF-0D1180FF2904}" name="Sohrabie, Sadeq (DESE)" initials="" userId="S::Sadeq.Sohrabie@mass.gov::7b1bfc5c-0466-48b2-9a4a-f8f7c3cb6002" providerId="AD"/>
  <p188:author id="{4279A833-70C7-6EAF-FABE-96111D4DE5B5}" name="Sohrabie, Sadeq (DESE)" initials="SS" userId="S::sadeq.sohrabie@mass.gov::7b1bfc5c-0466-48b2-9a4a-f8f7c3cb6002" providerId="AD"/>
  <p188:author id="{32C57445-1098-6BEF-B708-10FA1DF87C82}" name="Brown, Erma (DESE)" initials="EB" userId="S::Erma.Brown@mass.gov::3fca232f-f711-4252-a9cf-334485601b6c" providerId="AD"/>
  <p188:author id="{DBB5EE4D-C1DE-6B60-4A92-3C8A6A2DF40E}" name="Abbie Currier" initials="AC" userId="S::acurrier_emetric.net#ext#@cogniaorg.onmicrosoft.com::207e5a5e-dc4f-4e8d-a6ed-459ba44175f0" providerId="AD"/>
  <p188:author id="{CD201857-0226-EC5D-C27F-5E8B7A79CF9A}" name="Zalk, Jodie (DESE)" initials="Z(" userId="S::jodie.l.zalk@mass.gov::e1452584-4588-4fe8-8e76-c634323654f0" providerId="AD"/>
  <p188:author id="{BF065B60-68B2-033C-0531-4C24429BD042}" name="Cullen, Shannon (DESE)" initials="CS(" userId="S::Shannon.Cullen@mass.gov::6b1ad6a8-5818-44b3-9274-ccefbf22d13d" providerId="AD"/>
  <p188:author id="{D4DE6262-7396-61FC-CEB8-9E7B81DCD686}" name="Yang, Yi (DESE)" initials="YY" userId="S::yi.yang@mass.gov::327729dd-7713-4acb-a99e-bb545f1a037c" providerId="AD"/>
  <p188:author id="{2DDAB86A-D521-A4F8-DC3C-FF0AD3E217C3}" name="Zalk, Jodie (DESE)" initials="JZ" userId="S::Jodie.L.Zalk@mass.gov::e1452584-4588-4fe8-8e76-c634323654f0" providerId="AD"/>
  <p188:author id="{D893ED6B-2774-A2DA-8CC8-44DF1A20EC89}" name="Stapel, Michol (DESE)" initials="MS" userId="S::Michol.Stapel@mass.gov::d1044f1d-e774-462e-aad2-87ada66cdb3f" providerId="AD"/>
  <p188:author id="{6A804092-4BE0-781F-B64E-7954AC0E2E75}" name="Abbie Currier" initials="AC" userId="S::acurrier_emetric.net#ext#@massgov.onmicrosoft.com::64c3586b-daa3-4128-8030-1a170f3929e4" providerId="AD"/>
  <p188:author id="{CFD5C9A3-BF3C-C5A8-9134-52A3F899AE62}" name="Goldberg, Rachel (DESE)" initials="GR" userId="S::rachel.goldberg@mass.gov::bc9b277d-2f7c-46d8-ac91-df6eeb817de1" providerId="AD"/>
  <p188:author id="{52CBF4AC-2F2A-CAC0-FF80-696C1D5B8F72}" name="Abbie Currier" initials="AC" userId="S::acurrier@emetric.net::abe16f36-c232-4a49-81f6-0ff344f1a17d" providerId="AD"/>
  <p188:author id="{D83C60B2-B235-AE56-81C4-978CEBCC7853}" name="Goldberg, Rachel (DESE)" initials="" userId="S::Rachel.Goldberg@mass.gov::bc9b277d-2f7c-46d8-ac91-df6eeb817de1" providerId="AD"/>
  <p188:author id="{D2B726C1-6B67-7C9B-17B0-EF1B90BE53D0}" name="Pelychaty, Robert (DESE)" initials="P(" userId="S::robert.pelychaty@mass.gov::4b7f82dc-9b90-4364-a63e-8be2ecd61eb5" providerId="AD"/>
  <p188:author id="{C0F385E2-1F03-7505-35AF-DF95E4C433A5}" name="Dezarae Blossomgame" initials="DB" userId="S::dezarae.blossomgame_cognia.org#ext#@massgov.onmicrosoft.com::63ccc613-d08d-483b-8c9e-593345f51e71" providerId="AD"/>
  <p188:author id="{D7C264F7-7DD7-2006-D813-B710073AC89F}" name="Pelychaty, Robert (DESE)" initials="RP" userId="S::Robert.Pelychaty@mass.gov::4b7f82dc-9b90-4364-a63e-8be2ecd61eb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jlz" initials="j" lastIdx="10" clrIdx="0"/>
  <p:cmAuthor id="1" name="bkelly" initials="bkelly" lastIdx="11" clrIdx="1"/>
  <p:cmAuthor id="2" name="Kenny Taylor EXTERNAL" initials="KTE" lastIdx="15" clrIdx="2">
    <p:extLst>
      <p:ext uri="{19B8F6BF-5375-455C-9EA6-DF929625EA0E}">
        <p15:presenceInfo xmlns:p15="http://schemas.microsoft.com/office/powerpoint/2012/main" userId="Kenny Taylor EXTERNAL" providerId="None"/>
      </p:ext>
    </p:extLst>
  </p:cmAuthor>
  <p:cmAuthor id="3" name="Zalk, Jodie" initials="ZJ" lastIdx="38" clrIdx="3">
    <p:extLst>
      <p:ext uri="{19B8F6BF-5375-455C-9EA6-DF929625EA0E}">
        <p15:presenceInfo xmlns:p15="http://schemas.microsoft.com/office/powerpoint/2012/main" userId="Zalk, Jodie" providerId="None"/>
      </p:ext>
    </p:extLst>
  </p:cmAuthor>
  <p:cmAuthor id="4" name="Pennington, Elizabeth" initials="PE" lastIdx="1" clrIdx="4">
    <p:extLst>
      <p:ext uri="{19B8F6BF-5375-455C-9EA6-DF929625EA0E}">
        <p15:presenceInfo xmlns:p15="http://schemas.microsoft.com/office/powerpoint/2012/main" userId="S::Elizabeth.Pennington@pearson.com::e28ec3e6-d01a-48d6-ac9b-0d88e5d6f329" providerId="AD"/>
      </p:ext>
    </p:extLst>
  </p:cmAuthor>
  <p:cmAuthor id="5" name="Fickes, Robert" initials="FR" lastIdx="60" clrIdx="5">
    <p:extLst>
      <p:ext uri="{19B8F6BF-5375-455C-9EA6-DF929625EA0E}">
        <p15:presenceInfo xmlns:p15="http://schemas.microsoft.com/office/powerpoint/2012/main" userId="S::Robert.Fickes@pearson.com::487722c4-2233-4d12-9c34-d0a002179c4c" providerId="AD"/>
      </p:ext>
    </p:extLst>
  </p:cmAuthor>
  <p:cmAuthor id="6" name="Cullen, Shannon (DESE)" initials="CS(" lastIdx="12" clrIdx="6">
    <p:extLst>
      <p:ext uri="{19B8F6BF-5375-455C-9EA6-DF929625EA0E}">
        <p15:presenceInfo xmlns:p15="http://schemas.microsoft.com/office/powerpoint/2012/main" userId="S::shannon.cullen@doe.mass.edu::6b1ad6a8-5818-44b3-9274-ccefbf22d13d" providerId="AD"/>
      </p:ext>
    </p:extLst>
  </p:cmAuthor>
  <p:cmAuthor id="7" name="Zalk, Jodie (DESE)" initials="ZJ(" lastIdx="21" clrIdx="7">
    <p:extLst>
      <p:ext uri="{19B8F6BF-5375-455C-9EA6-DF929625EA0E}">
        <p15:presenceInfo xmlns:p15="http://schemas.microsoft.com/office/powerpoint/2012/main" userId="S::JZalk@doe.mass.edu::e1452584-4588-4fe8-8e76-c634323654f0" providerId="AD"/>
      </p:ext>
    </p:extLst>
  </p:cmAuthor>
  <p:cmAuthor id="8" name="Cullen, Shannon (DESE)" initials="CS( [2]" lastIdx="127" clrIdx="8">
    <p:extLst>
      <p:ext uri="{19B8F6BF-5375-455C-9EA6-DF929625EA0E}">
        <p15:presenceInfo xmlns:p15="http://schemas.microsoft.com/office/powerpoint/2012/main" userId="S::Shannon.Cullen@mass.gov::6b1ad6a8-5818-44b3-9274-ccefbf22d13d" providerId="AD"/>
      </p:ext>
    </p:extLst>
  </p:cmAuthor>
  <p:cmAuthor id="9" name="Kelley, R. Scott (DESE)" initials="KRS(" lastIdx="16" clrIdx="9">
    <p:extLst>
      <p:ext uri="{19B8F6BF-5375-455C-9EA6-DF929625EA0E}">
        <p15:presenceInfo xmlns:p15="http://schemas.microsoft.com/office/powerpoint/2012/main" userId="S::R.Scott.Kelley@mass.gov::94781df7-8020-4319-920c-b88462c06ab3" providerId="AD"/>
      </p:ext>
    </p:extLst>
  </p:cmAuthor>
  <p:cmAuthor id="10" name="Zalk, Jodie (DESE)" initials="ZJ( [2]" lastIdx="86" clrIdx="10">
    <p:extLst>
      <p:ext uri="{19B8F6BF-5375-455C-9EA6-DF929625EA0E}">
        <p15:presenceInfo xmlns:p15="http://schemas.microsoft.com/office/powerpoint/2012/main" userId="S::Jodie.L.Zalk@mass.gov::e1452584-4588-4fe8-8e76-c634323654f0" providerId="AD"/>
      </p:ext>
    </p:extLst>
  </p:cmAuthor>
  <p:cmAuthor id="11" name="Tompkins, Andrea" initials="TA" lastIdx="11" clrIdx="11">
    <p:extLst>
      <p:ext uri="{19B8F6BF-5375-455C-9EA6-DF929625EA0E}">
        <p15:presenceInfo xmlns:p15="http://schemas.microsoft.com/office/powerpoint/2012/main" userId="S::andrea.tompkins@pearson.com::6ae2736e-5b24-4af4-98bc-79ca7a9e3fa8" providerId="AD"/>
      </p:ext>
    </p:extLst>
  </p:cmAuthor>
  <p:cmAuthor id="12" name="Whitney Woods" initials="WW" lastIdx="2" clrIdx="12">
    <p:extLst>
      <p:ext uri="{19B8F6BF-5375-455C-9EA6-DF929625EA0E}">
        <p15:presenceInfo xmlns:p15="http://schemas.microsoft.com/office/powerpoint/2012/main" userId="S::whitney.woods@pearson.com::38c549b7-54d6-4a1e-b2f6-c31572cbe78b" providerId="AD"/>
      </p:ext>
    </p:extLst>
  </p:cmAuthor>
  <p:cmAuthor id="13" name="Joseph Henkelman" initials="JH" lastIdx="5" clrIdx="13">
    <p:extLst>
      <p:ext uri="{19B8F6BF-5375-455C-9EA6-DF929625EA0E}">
        <p15:presenceInfo xmlns:p15="http://schemas.microsoft.com/office/powerpoint/2012/main" userId="S::Joseph.Henkelman@pearson.com::e82eaec1-b45c-47cd-b767-52b36deebf6c" providerId="AD"/>
      </p:ext>
    </p:extLst>
  </p:cmAuthor>
  <p:cmAuthor id="14" name="Scott Kelley" initials="sk" lastIdx="4" clrIdx="14">
    <p:extLst>
      <p:ext uri="{19B8F6BF-5375-455C-9EA6-DF929625EA0E}">
        <p15:presenceInfo xmlns:p15="http://schemas.microsoft.com/office/powerpoint/2012/main" userId="Scott Kelley" providerId="None"/>
      </p:ext>
    </p:extLst>
  </p:cmAuthor>
  <p:cmAuthor id="15" name="Holly Woodruff" initials="HW" lastIdx="3" clrIdx="15">
    <p:extLst>
      <p:ext uri="{19B8F6BF-5375-455C-9EA6-DF929625EA0E}">
        <p15:presenceInfo xmlns:p15="http://schemas.microsoft.com/office/powerpoint/2012/main" userId="S::holly.woodruff@pearson.com::bd40664c-d0f9-47f6-9555-8f1bf1ec3b14" providerId="AD"/>
      </p:ext>
    </p:extLst>
  </p:cmAuthor>
  <p:cmAuthor id="16" name="Pelychaty, Robert (DESE)" initials="P(" lastIdx="2" clrIdx="16">
    <p:extLst>
      <p:ext uri="{19B8F6BF-5375-455C-9EA6-DF929625EA0E}">
        <p15:presenceInfo xmlns:p15="http://schemas.microsoft.com/office/powerpoint/2012/main" userId="S::robert.pelychaty@mass.gov::4b7f82dc-9b90-4364-a63e-8be2ecd61eb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B6A"/>
    <a:srgbClr val="000000"/>
    <a:srgbClr val="F9F9FA"/>
    <a:srgbClr val="0563C1"/>
    <a:srgbClr val="101D35"/>
    <a:srgbClr val="3647B6"/>
    <a:srgbClr val="A18557"/>
    <a:srgbClr val="FFFFFF"/>
    <a:srgbClr val="F9F9F9"/>
    <a:srgbClr val="FAF9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363B1D-90F4-4740-8552-9740BB19C40A}" v="6" dt="2026-07-22T14:18:32.0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06" y="41"/>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F6ED4749-19D8-4E36-90F7-E6B451044019}"/>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9A48534B-5D3C-4807-A728-1CB2BECA5F71}"/>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B49EE748-B40B-414E-BAA7-F3C486CFB5C1}" type="datetimeFigureOut">
              <a:rPr lang="zh-CN" altLang="en-US" smtClean="0"/>
              <a:pPr/>
              <a:t>2026/7/22</a:t>
            </a:fld>
            <a:endParaRPr lang="zh-CN" altLang="en-US"/>
          </a:p>
        </p:txBody>
      </p:sp>
      <p:sp>
        <p:nvSpPr>
          <p:cNvPr id="4" name="页脚占位符 3">
            <a:extLst>
              <a:ext uri="{FF2B5EF4-FFF2-40B4-BE49-F238E27FC236}">
                <a16:creationId xmlns:a16="http://schemas.microsoft.com/office/drawing/2014/main" id="{97F99B70-1AD7-4C7C-A906-8B56C25C43B0}"/>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3320F0F0-CF1A-496E-BED7-9E4922DA6A09}"/>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C418C9F7-038D-4319-89ED-950335481415}" type="slidenum">
              <a:rPr lang="zh-CN" altLang="en-US" smtClean="0"/>
              <a:pPr/>
              <a:t>‹#›</a:t>
            </a:fld>
            <a:endParaRPr lang="zh-CN" altLang="en-US"/>
          </a:p>
        </p:txBody>
      </p:sp>
    </p:spTree>
    <p:extLst>
      <p:ext uri="{BB962C8B-B14F-4D97-AF65-F5344CB8AC3E}">
        <p14:creationId xmlns:p14="http://schemas.microsoft.com/office/powerpoint/2010/main" val="39493968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zh-CN" altLang="en-US"/>
          </a:p>
        </p:txBody>
      </p:sp>
      <p:sp>
        <p:nvSpPr>
          <p:cNvPr id="3" name="日期占位符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7A38425-D63F-4DFC-BD0C-2F1E5D93D1F4}" type="datetimeFigureOut">
              <a:rPr lang="zh-CN" altLang="en-US" smtClean="0"/>
              <a:pPr/>
              <a:t>2026/7/22</a:t>
            </a:fld>
            <a:endParaRPr lang="zh-CN" altLang="en-US"/>
          </a:p>
        </p:txBody>
      </p:sp>
      <p:sp>
        <p:nvSpPr>
          <p:cNvPr id="4" name="幻灯片图像占位符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zh-CN" altLang="en-US"/>
          </a:p>
        </p:txBody>
      </p:sp>
      <p:sp>
        <p:nvSpPr>
          <p:cNvPr id="5" name="备注占位符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DCCD5AF-71CD-4C88-AC55-E7BE057B2D3C}" type="slidenum">
              <a:rPr lang="zh-CN" altLang="en-US" smtClean="0"/>
              <a:pPr/>
              <a:t>‹#›</a:t>
            </a:fld>
            <a:endParaRPr lang="zh-CN" altLang="en-US"/>
          </a:p>
        </p:txBody>
      </p:sp>
    </p:spTree>
    <p:extLst>
      <p:ext uri="{BB962C8B-B14F-4D97-AF65-F5344CB8AC3E}">
        <p14:creationId xmlns:p14="http://schemas.microsoft.com/office/powerpoint/2010/main" val="3678583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Massachusetts Department of Elementary and Secondary Education</a:t>
            </a:r>
          </a:p>
        </p:txBody>
      </p:sp>
      <p:sp>
        <p:nvSpPr>
          <p:cNvPr id="5" name="Slide Number Placeholder 4"/>
          <p:cNvSpPr>
            <a:spLocks noGrp="1"/>
          </p:cNvSpPr>
          <p:nvPr>
            <p:ph type="sldNum" sz="quarter" idx="5"/>
          </p:nvPr>
        </p:nvSpPr>
        <p:spPr/>
        <p:txBody>
          <a:bodyPr/>
          <a:lstStyle/>
          <a:p>
            <a:fld id="{145724FF-A098-4B60-9000-6891DF0985A5}" type="slidenum">
              <a:rPr lang="en-US" smtClean="0"/>
              <a:pPr/>
              <a:t>1</a:t>
            </a:fld>
            <a:endParaRPr lang="en-US"/>
          </a:p>
        </p:txBody>
      </p:sp>
    </p:spTree>
    <p:extLst>
      <p:ext uri="{BB962C8B-B14F-4D97-AF65-F5344CB8AC3E}">
        <p14:creationId xmlns:p14="http://schemas.microsoft.com/office/powerpoint/2010/main" val="29120373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FCB5D-38F0-5DA8-F26F-639102AC56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B15DB-7922-102A-CEB5-5253CF4B458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224C02D-1379-4199-77D3-FCE6123C4F3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2A597FF-9E1C-6E5D-4B07-8BA793DD05EA}"/>
              </a:ext>
            </a:extLst>
          </p:cNvPr>
          <p:cNvSpPr>
            <a:spLocks noGrp="1"/>
          </p:cNvSpPr>
          <p:nvPr>
            <p:ph type="sldNum" sz="quarter" idx="5"/>
          </p:nvPr>
        </p:nvSpPr>
        <p:spPr/>
        <p:txBody>
          <a:bodyPr/>
          <a:lstStyle/>
          <a:p>
            <a:fld id="{ADCCD5AF-71CD-4C88-AC55-E7BE057B2D3C}" type="slidenum">
              <a:rPr lang="zh-CN" altLang="en-US" smtClean="0"/>
              <a:pPr/>
              <a:t>10</a:t>
            </a:fld>
            <a:endParaRPr lang="zh-CN" altLang="en-US"/>
          </a:p>
        </p:txBody>
      </p:sp>
    </p:spTree>
    <p:extLst>
      <p:ext uri="{BB962C8B-B14F-4D97-AF65-F5344CB8AC3E}">
        <p14:creationId xmlns:p14="http://schemas.microsoft.com/office/powerpoint/2010/main" val="2893457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320E2-C773-99BA-648E-D23E7C380E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9FDEDD-5DB7-6F2D-13B0-9C5773E5DF1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761080C-F8BE-EB59-23AE-B8BB6CBD4DA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26A92A9-9489-367B-254B-00DD8F63C81F}"/>
              </a:ext>
            </a:extLst>
          </p:cNvPr>
          <p:cNvSpPr>
            <a:spLocks noGrp="1"/>
          </p:cNvSpPr>
          <p:nvPr>
            <p:ph type="sldNum" sz="quarter" idx="5"/>
          </p:nvPr>
        </p:nvSpPr>
        <p:spPr/>
        <p:txBody>
          <a:bodyPr/>
          <a:lstStyle/>
          <a:p>
            <a:fld id="{ADCCD5AF-71CD-4C88-AC55-E7BE057B2D3C}" type="slidenum">
              <a:rPr lang="zh-CN" altLang="en-US" smtClean="0"/>
              <a:pPr/>
              <a:t>11</a:t>
            </a:fld>
            <a:endParaRPr lang="zh-CN" altLang="en-US"/>
          </a:p>
        </p:txBody>
      </p:sp>
    </p:spTree>
    <p:extLst>
      <p:ext uri="{BB962C8B-B14F-4D97-AF65-F5344CB8AC3E}">
        <p14:creationId xmlns:p14="http://schemas.microsoft.com/office/powerpoint/2010/main" val="4123357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EBB24-C357-07B6-B117-D91AE2CA35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010FF9-E77C-9A6B-B8D5-E9BDD996F42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8F65BAC-BB6D-DDA5-43B7-659A9BBF8B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BBAD730-D24B-1230-614C-510F4CE5C7AF}"/>
              </a:ext>
            </a:extLst>
          </p:cNvPr>
          <p:cNvSpPr>
            <a:spLocks noGrp="1"/>
          </p:cNvSpPr>
          <p:nvPr>
            <p:ph type="sldNum" sz="quarter" idx="5"/>
          </p:nvPr>
        </p:nvSpPr>
        <p:spPr/>
        <p:txBody>
          <a:bodyPr/>
          <a:lstStyle/>
          <a:p>
            <a:fld id="{ADCCD5AF-71CD-4C88-AC55-E7BE057B2D3C}" type="slidenum">
              <a:rPr lang="zh-CN" altLang="en-US" smtClean="0"/>
              <a:pPr/>
              <a:t>12</a:t>
            </a:fld>
            <a:endParaRPr lang="zh-CN" altLang="en-US"/>
          </a:p>
        </p:txBody>
      </p:sp>
    </p:spTree>
    <p:extLst>
      <p:ext uri="{BB962C8B-B14F-4D97-AF65-F5344CB8AC3E}">
        <p14:creationId xmlns:p14="http://schemas.microsoft.com/office/powerpoint/2010/main" val="2780602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90A9D-BBC3-3AE3-40F1-1AD797F70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D24272-A3D0-25F3-046B-9904533ECCB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A87FB82-1D04-4FA8-F4A7-2646026CFCF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80AC6B-C819-91C1-2D8D-1DD567785299}"/>
              </a:ext>
            </a:extLst>
          </p:cNvPr>
          <p:cNvSpPr>
            <a:spLocks noGrp="1"/>
          </p:cNvSpPr>
          <p:nvPr>
            <p:ph type="sldNum" sz="quarter" idx="5"/>
          </p:nvPr>
        </p:nvSpPr>
        <p:spPr/>
        <p:txBody>
          <a:bodyPr/>
          <a:lstStyle/>
          <a:p>
            <a:fld id="{ADCCD5AF-71CD-4C88-AC55-E7BE057B2D3C}" type="slidenum">
              <a:rPr lang="zh-CN" altLang="en-US" smtClean="0"/>
              <a:pPr/>
              <a:t>13</a:t>
            </a:fld>
            <a:endParaRPr lang="zh-CN" altLang="en-US"/>
          </a:p>
        </p:txBody>
      </p:sp>
    </p:spTree>
    <p:extLst>
      <p:ext uri="{BB962C8B-B14F-4D97-AF65-F5344CB8AC3E}">
        <p14:creationId xmlns:p14="http://schemas.microsoft.com/office/powerpoint/2010/main" val="38658972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509F4-9428-39B7-BD5D-7DA8B7A671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7AE1BC-CC19-99F8-FA19-7D747475DA7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C2C804D-F346-B11D-9662-69C2A9759AC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90715A9-C891-AE35-865C-8EB78B29757C}"/>
              </a:ext>
            </a:extLst>
          </p:cNvPr>
          <p:cNvSpPr>
            <a:spLocks noGrp="1"/>
          </p:cNvSpPr>
          <p:nvPr>
            <p:ph type="sldNum" sz="quarter" idx="5"/>
          </p:nvPr>
        </p:nvSpPr>
        <p:spPr/>
        <p:txBody>
          <a:bodyPr/>
          <a:lstStyle/>
          <a:p>
            <a:fld id="{ADCCD5AF-71CD-4C88-AC55-E7BE057B2D3C}" type="slidenum">
              <a:rPr lang="zh-CN" altLang="en-US" smtClean="0"/>
              <a:pPr/>
              <a:t>14</a:t>
            </a:fld>
            <a:endParaRPr lang="zh-CN" altLang="en-US"/>
          </a:p>
        </p:txBody>
      </p:sp>
    </p:spTree>
    <p:extLst>
      <p:ext uri="{BB962C8B-B14F-4D97-AF65-F5344CB8AC3E}">
        <p14:creationId xmlns:p14="http://schemas.microsoft.com/office/powerpoint/2010/main" val="3445286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BBC5E-B014-80C1-4227-BEFA6A2A27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01FBB5-E40F-39B9-0C1B-2905B043BEE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3C553BB-1D59-83B3-E4C6-D7C151820CA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FB18C21-188B-D1DE-30B7-5CB517FF59E3}"/>
              </a:ext>
            </a:extLst>
          </p:cNvPr>
          <p:cNvSpPr>
            <a:spLocks noGrp="1"/>
          </p:cNvSpPr>
          <p:nvPr>
            <p:ph type="sldNum" sz="quarter" idx="5"/>
          </p:nvPr>
        </p:nvSpPr>
        <p:spPr/>
        <p:txBody>
          <a:bodyPr/>
          <a:lstStyle/>
          <a:p>
            <a:fld id="{ADCCD5AF-71CD-4C88-AC55-E7BE057B2D3C}" type="slidenum">
              <a:rPr lang="zh-CN" altLang="en-US" smtClean="0"/>
              <a:pPr/>
              <a:t>15</a:t>
            </a:fld>
            <a:endParaRPr lang="zh-CN" altLang="en-US"/>
          </a:p>
        </p:txBody>
      </p:sp>
    </p:spTree>
    <p:extLst>
      <p:ext uri="{BB962C8B-B14F-4D97-AF65-F5344CB8AC3E}">
        <p14:creationId xmlns:p14="http://schemas.microsoft.com/office/powerpoint/2010/main" val="9400703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1E31F-F6AC-F88A-BFE3-710BD941CE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6875F8-F252-FF8E-207A-7FE21A1E186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3683E43-FE94-E3EE-540B-B49E45FD047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AFB57B-0A5E-8F17-9E19-572929C5F620}"/>
              </a:ext>
            </a:extLst>
          </p:cNvPr>
          <p:cNvSpPr>
            <a:spLocks noGrp="1"/>
          </p:cNvSpPr>
          <p:nvPr>
            <p:ph type="sldNum" sz="quarter" idx="5"/>
          </p:nvPr>
        </p:nvSpPr>
        <p:spPr/>
        <p:txBody>
          <a:bodyPr/>
          <a:lstStyle/>
          <a:p>
            <a:fld id="{ADCCD5AF-71CD-4C88-AC55-E7BE057B2D3C}" type="slidenum">
              <a:rPr lang="zh-CN" altLang="en-US" smtClean="0"/>
              <a:pPr/>
              <a:t>16</a:t>
            </a:fld>
            <a:endParaRPr lang="zh-CN" altLang="en-US"/>
          </a:p>
        </p:txBody>
      </p:sp>
    </p:spTree>
    <p:extLst>
      <p:ext uri="{BB962C8B-B14F-4D97-AF65-F5344CB8AC3E}">
        <p14:creationId xmlns:p14="http://schemas.microsoft.com/office/powerpoint/2010/main" val="24777346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974F0-2626-DB09-CEAE-BB5D9E5DFE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F94E14-0CC4-CE89-763E-088E586147B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8F783D2-E9BA-8DD0-382E-A199FF0B48F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BDFC98E-B9CD-0340-4BAF-DD4000F31471}"/>
              </a:ext>
            </a:extLst>
          </p:cNvPr>
          <p:cNvSpPr>
            <a:spLocks noGrp="1"/>
          </p:cNvSpPr>
          <p:nvPr>
            <p:ph type="sldNum" sz="quarter" idx="5"/>
          </p:nvPr>
        </p:nvSpPr>
        <p:spPr/>
        <p:txBody>
          <a:bodyPr/>
          <a:lstStyle/>
          <a:p>
            <a:fld id="{ADCCD5AF-71CD-4C88-AC55-E7BE057B2D3C}" type="slidenum">
              <a:rPr lang="zh-CN" altLang="en-US" smtClean="0"/>
              <a:pPr/>
              <a:t>17</a:t>
            </a:fld>
            <a:endParaRPr lang="zh-CN" altLang="en-US"/>
          </a:p>
        </p:txBody>
      </p:sp>
    </p:spTree>
    <p:extLst>
      <p:ext uri="{BB962C8B-B14F-4D97-AF65-F5344CB8AC3E}">
        <p14:creationId xmlns:p14="http://schemas.microsoft.com/office/powerpoint/2010/main" val="41797884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D7903-B5E5-113A-5D58-528ABAF91E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D0A41-EE12-80C1-83E1-6DD9D4CD3D1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BCC89A1-E4CB-EA02-0894-89051D5D55D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5E81AA-ADA9-565A-271B-44D46C189D87}"/>
              </a:ext>
            </a:extLst>
          </p:cNvPr>
          <p:cNvSpPr>
            <a:spLocks noGrp="1"/>
          </p:cNvSpPr>
          <p:nvPr>
            <p:ph type="sldNum" sz="quarter" idx="5"/>
          </p:nvPr>
        </p:nvSpPr>
        <p:spPr/>
        <p:txBody>
          <a:bodyPr/>
          <a:lstStyle/>
          <a:p>
            <a:fld id="{ADCCD5AF-71CD-4C88-AC55-E7BE057B2D3C}" type="slidenum">
              <a:rPr lang="zh-CN" altLang="en-US" smtClean="0"/>
              <a:pPr/>
              <a:t>18</a:t>
            </a:fld>
            <a:endParaRPr lang="zh-CN" altLang="en-US"/>
          </a:p>
        </p:txBody>
      </p:sp>
    </p:spTree>
    <p:extLst>
      <p:ext uri="{BB962C8B-B14F-4D97-AF65-F5344CB8AC3E}">
        <p14:creationId xmlns:p14="http://schemas.microsoft.com/office/powerpoint/2010/main" val="28867490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9075A-19C1-DF42-82C1-06D393E367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7A0F72-1F18-16AE-0E95-1E71D3AE72C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E66365F-3C38-E29F-2F4F-8FBC13FC45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6A15F5E-17C1-B418-0085-6E6FF9AA444C}"/>
              </a:ext>
            </a:extLst>
          </p:cNvPr>
          <p:cNvSpPr>
            <a:spLocks noGrp="1"/>
          </p:cNvSpPr>
          <p:nvPr>
            <p:ph type="sldNum" sz="quarter" idx="5"/>
          </p:nvPr>
        </p:nvSpPr>
        <p:spPr/>
        <p:txBody>
          <a:bodyPr/>
          <a:lstStyle/>
          <a:p>
            <a:fld id="{ADCCD5AF-71CD-4C88-AC55-E7BE057B2D3C}" type="slidenum">
              <a:rPr lang="zh-CN" altLang="en-US" smtClean="0"/>
              <a:pPr/>
              <a:t>19</a:t>
            </a:fld>
            <a:endParaRPr lang="zh-CN" altLang="en-US"/>
          </a:p>
        </p:txBody>
      </p:sp>
    </p:spTree>
    <p:extLst>
      <p:ext uri="{BB962C8B-B14F-4D97-AF65-F5344CB8AC3E}">
        <p14:creationId xmlns:p14="http://schemas.microsoft.com/office/powerpoint/2010/main" val="573554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txBody>
          <a:bodyPr/>
          <a:lstStyle/>
          <a:p>
            <a:endParaRPr lang="en-US"/>
          </a:p>
        </p:txBody>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440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5F406DF-9B43-44E9-B3C7-398A43171C4A}" type="slidenum">
              <a:rPr lang="en-US"/>
              <a:pPr fontAlgn="base">
                <a:spcBef>
                  <a:spcPct val="0"/>
                </a:spcBef>
                <a:spcAft>
                  <a:spcPct val="0"/>
                </a:spcAft>
              </a:pPr>
              <a:t>2</a:t>
            </a:fld>
            <a:endParaRPr lang="en-US"/>
          </a:p>
        </p:txBody>
      </p:sp>
      <p:sp>
        <p:nvSpPr>
          <p:cNvPr id="44037" name="Footer Placeholder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Massachusetts Department of Elementary and Secondary Education</a:t>
            </a:r>
          </a:p>
        </p:txBody>
      </p:sp>
    </p:spTree>
    <p:extLst>
      <p:ext uri="{BB962C8B-B14F-4D97-AF65-F5344CB8AC3E}">
        <p14:creationId xmlns:p14="http://schemas.microsoft.com/office/powerpoint/2010/main" val="14146116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AEBE4-BBAF-0F4B-CD1E-D0030B5FD5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525360-8419-A153-E0F8-BA29654A1B2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2942888-E6F5-1C7B-CED4-DAC2A192603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D8122B6-1F95-6840-A661-1420EBCCAA28}"/>
              </a:ext>
            </a:extLst>
          </p:cNvPr>
          <p:cNvSpPr>
            <a:spLocks noGrp="1"/>
          </p:cNvSpPr>
          <p:nvPr>
            <p:ph type="sldNum" sz="quarter" idx="5"/>
          </p:nvPr>
        </p:nvSpPr>
        <p:spPr/>
        <p:txBody>
          <a:bodyPr/>
          <a:lstStyle/>
          <a:p>
            <a:fld id="{ADCCD5AF-71CD-4C88-AC55-E7BE057B2D3C}" type="slidenum">
              <a:rPr lang="zh-CN" altLang="en-US" smtClean="0"/>
              <a:pPr/>
              <a:t>20</a:t>
            </a:fld>
            <a:endParaRPr lang="zh-CN" altLang="en-US"/>
          </a:p>
        </p:txBody>
      </p:sp>
    </p:spTree>
    <p:extLst>
      <p:ext uri="{BB962C8B-B14F-4D97-AF65-F5344CB8AC3E}">
        <p14:creationId xmlns:p14="http://schemas.microsoft.com/office/powerpoint/2010/main" val="10348553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54027-DFDB-F3BE-14AD-D0EFF2ACF2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EC62B8-4641-B5B2-DC58-82CA4B8F059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30D61B-511D-95BD-0D08-D9B6FAE9958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3D1AD77-ADF1-1665-8C53-E95EC92ECA1C}"/>
              </a:ext>
            </a:extLst>
          </p:cNvPr>
          <p:cNvSpPr>
            <a:spLocks noGrp="1"/>
          </p:cNvSpPr>
          <p:nvPr>
            <p:ph type="sldNum" sz="quarter" idx="5"/>
          </p:nvPr>
        </p:nvSpPr>
        <p:spPr/>
        <p:txBody>
          <a:bodyPr/>
          <a:lstStyle/>
          <a:p>
            <a:fld id="{ADCCD5AF-71CD-4C88-AC55-E7BE057B2D3C}" type="slidenum">
              <a:rPr lang="zh-CN" altLang="en-US" smtClean="0"/>
              <a:pPr/>
              <a:t>21</a:t>
            </a:fld>
            <a:endParaRPr lang="zh-CN" altLang="en-US"/>
          </a:p>
        </p:txBody>
      </p:sp>
    </p:spTree>
    <p:extLst>
      <p:ext uri="{BB962C8B-B14F-4D97-AF65-F5344CB8AC3E}">
        <p14:creationId xmlns:p14="http://schemas.microsoft.com/office/powerpoint/2010/main" val="20876498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DC3C9-60BB-908F-F2FB-738F118711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4228CA-D6AA-A6D8-0BFA-D448EC574C7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7D365A8-31AE-7504-C89E-FD5B6A1DAAC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3174D81-8636-24AC-BB7A-36E607873BAD}"/>
              </a:ext>
            </a:extLst>
          </p:cNvPr>
          <p:cNvSpPr>
            <a:spLocks noGrp="1"/>
          </p:cNvSpPr>
          <p:nvPr>
            <p:ph type="sldNum" sz="quarter" idx="5"/>
          </p:nvPr>
        </p:nvSpPr>
        <p:spPr/>
        <p:txBody>
          <a:bodyPr/>
          <a:lstStyle/>
          <a:p>
            <a:fld id="{ADCCD5AF-71CD-4C88-AC55-E7BE057B2D3C}" type="slidenum">
              <a:rPr lang="zh-CN" altLang="en-US" smtClean="0"/>
              <a:pPr/>
              <a:t>22</a:t>
            </a:fld>
            <a:endParaRPr lang="zh-CN" altLang="en-US"/>
          </a:p>
        </p:txBody>
      </p:sp>
    </p:spTree>
    <p:extLst>
      <p:ext uri="{BB962C8B-B14F-4D97-AF65-F5344CB8AC3E}">
        <p14:creationId xmlns:p14="http://schemas.microsoft.com/office/powerpoint/2010/main" val="39893291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24147-AB45-C560-A86C-F53C7F6F45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DBA7E8-D96A-DF1D-D37B-0B98B3CBD8C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90FACE9-4715-CCA3-BD21-28BA28CCD2F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9093A28-5D2B-C55E-48F6-7E9A242F82DA}"/>
              </a:ext>
            </a:extLst>
          </p:cNvPr>
          <p:cNvSpPr>
            <a:spLocks noGrp="1"/>
          </p:cNvSpPr>
          <p:nvPr>
            <p:ph type="sldNum" sz="quarter" idx="5"/>
          </p:nvPr>
        </p:nvSpPr>
        <p:spPr/>
        <p:txBody>
          <a:bodyPr/>
          <a:lstStyle/>
          <a:p>
            <a:fld id="{ADCCD5AF-71CD-4C88-AC55-E7BE057B2D3C}" type="slidenum">
              <a:rPr lang="zh-CN" altLang="en-US" smtClean="0"/>
              <a:pPr/>
              <a:t>23</a:t>
            </a:fld>
            <a:endParaRPr lang="zh-CN" altLang="en-US"/>
          </a:p>
        </p:txBody>
      </p:sp>
    </p:spTree>
    <p:extLst>
      <p:ext uri="{BB962C8B-B14F-4D97-AF65-F5344CB8AC3E}">
        <p14:creationId xmlns:p14="http://schemas.microsoft.com/office/powerpoint/2010/main" val="23895490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F026D-8060-F3B4-5A08-55D3F448CF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A0D89E-5F53-9650-7C0D-BB9CB22BA78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3D7A16D-BA54-3475-8144-75C66F935D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FAE18A-7C87-FC0E-380B-F78813228F4A}"/>
              </a:ext>
            </a:extLst>
          </p:cNvPr>
          <p:cNvSpPr>
            <a:spLocks noGrp="1"/>
          </p:cNvSpPr>
          <p:nvPr>
            <p:ph type="sldNum" sz="quarter" idx="5"/>
          </p:nvPr>
        </p:nvSpPr>
        <p:spPr/>
        <p:txBody>
          <a:bodyPr/>
          <a:lstStyle/>
          <a:p>
            <a:fld id="{ADCCD5AF-71CD-4C88-AC55-E7BE057B2D3C}" type="slidenum">
              <a:rPr lang="zh-CN" altLang="en-US" smtClean="0"/>
              <a:pPr/>
              <a:t>24</a:t>
            </a:fld>
            <a:endParaRPr lang="zh-CN" altLang="en-US"/>
          </a:p>
        </p:txBody>
      </p:sp>
    </p:spTree>
    <p:extLst>
      <p:ext uri="{BB962C8B-B14F-4D97-AF65-F5344CB8AC3E}">
        <p14:creationId xmlns:p14="http://schemas.microsoft.com/office/powerpoint/2010/main" val="81588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5B31D-1816-537B-1425-FAF87CC56D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30ED9-8067-D2B3-FF66-FB133131F7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D760FD2-1B14-4CE4-A6A9-CBC5EE0A95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AB72FB7-D9E4-CC9A-8713-1501CF8A243B}"/>
              </a:ext>
            </a:extLst>
          </p:cNvPr>
          <p:cNvSpPr>
            <a:spLocks noGrp="1"/>
          </p:cNvSpPr>
          <p:nvPr>
            <p:ph type="sldNum" sz="quarter" idx="5"/>
          </p:nvPr>
        </p:nvSpPr>
        <p:spPr/>
        <p:txBody>
          <a:bodyPr/>
          <a:lstStyle/>
          <a:p>
            <a:fld id="{ADCCD5AF-71CD-4C88-AC55-E7BE057B2D3C}" type="slidenum">
              <a:rPr lang="zh-CN" altLang="en-US" smtClean="0"/>
              <a:pPr/>
              <a:t>25</a:t>
            </a:fld>
            <a:endParaRPr lang="zh-CN" altLang="en-US"/>
          </a:p>
        </p:txBody>
      </p:sp>
    </p:spTree>
    <p:extLst>
      <p:ext uri="{BB962C8B-B14F-4D97-AF65-F5344CB8AC3E}">
        <p14:creationId xmlns:p14="http://schemas.microsoft.com/office/powerpoint/2010/main" val="18263372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FA29-EC47-F05F-ECC1-B2FF655F46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CDA70B-4E14-B195-F969-198C7907430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CAEEC66-23CF-79C3-B509-F878E806980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FA5848A-2469-541C-1595-839C3304BDF5}"/>
              </a:ext>
            </a:extLst>
          </p:cNvPr>
          <p:cNvSpPr>
            <a:spLocks noGrp="1"/>
          </p:cNvSpPr>
          <p:nvPr>
            <p:ph type="sldNum" sz="quarter" idx="5"/>
          </p:nvPr>
        </p:nvSpPr>
        <p:spPr/>
        <p:txBody>
          <a:bodyPr/>
          <a:lstStyle/>
          <a:p>
            <a:fld id="{ADCCD5AF-71CD-4C88-AC55-E7BE057B2D3C}" type="slidenum">
              <a:rPr lang="zh-CN" altLang="en-US" smtClean="0"/>
              <a:pPr/>
              <a:t>27</a:t>
            </a:fld>
            <a:endParaRPr lang="zh-CN" altLang="en-US"/>
          </a:p>
        </p:txBody>
      </p:sp>
    </p:spTree>
    <p:extLst>
      <p:ext uri="{BB962C8B-B14F-4D97-AF65-F5344CB8AC3E}">
        <p14:creationId xmlns:p14="http://schemas.microsoft.com/office/powerpoint/2010/main" val="32561546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FF4C2-3842-4D42-1D7F-473233B163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A73629-F1C6-DF5D-7394-E4B45CDEED0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33D5C2B-0E26-7E17-765D-042D27CEFEB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476EA18-81FB-A12E-3DE9-EC4EDF7F6870}"/>
              </a:ext>
            </a:extLst>
          </p:cNvPr>
          <p:cNvSpPr>
            <a:spLocks noGrp="1"/>
          </p:cNvSpPr>
          <p:nvPr>
            <p:ph type="sldNum" sz="quarter" idx="5"/>
          </p:nvPr>
        </p:nvSpPr>
        <p:spPr/>
        <p:txBody>
          <a:bodyPr/>
          <a:lstStyle/>
          <a:p>
            <a:fld id="{ADCCD5AF-71CD-4C88-AC55-E7BE057B2D3C}" type="slidenum">
              <a:rPr lang="zh-CN" altLang="en-US" smtClean="0"/>
              <a:pPr/>
              <a:t>28</a:t>
            </a:fld>
            <a:endParaRPr lang="zh-CN" altLang="en-US"/>
          </a:p>
        </p:txBody>
      </p:sp>
    </p:spTree>
    <p:extLst>
      <p:ext uri="{BB962C8B-B14F-4D97-AF65-F5344CB8AC3E}">
        <p14:creationId xmlns:p14="http://schemas.microsoft.com/office/powerpoint/2010/main" val="14577945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75226-4F6A-C7F8-60F3-7E7412A5B1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D9CD86-846C-895A-2FB4-F1B5CC0C845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070A08D-CB75-D959-D620-C4095CBA97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F04C10-89AE-C718-312D-7482817010C6}"/>
              </a:ext>
            </a:extLst>
          </p:cNvPr>
          <p:cNvSpPr>
            <a:spLocks noGrp="1"/>
          </p:cNvSpPr>
          <p:nvPr>
            <p:ph type="sldNum" sz="quarter" idx="5"/>
          </p:nvPr>
        </p:nvSpPr>
        <p:spPr/>
        <p:txBody>
          <a:bodyPr/>
          <a:lstStyle/>
          <a:p>
            <a:fld id="{ADCCD5AF-71CD-4C88-AC55-E7BE057B2D3C}" type="slidenum">
              <a:rPr lang="zh-CN" altLang="en-US" smtClean="0"/>
              <a:pPr/>
              <a:t>29</a:t>
            </a:fld>
            <a:endParaRPr lang="zh-CN" altLang="en-US"/>
          </a:p>
        </p:txBody>
      </p:sp>
    </p:spTree>
    <p:extLst>
      <p:ext uri="{BB962C8B-B14F-4D97-AF65-F5344CB8AC3E}">
        <p14:creationId xmlns:p14="http://schemas.microsoft.com/office/powerpoint/2010/main" val="25591957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370DB-AB21-3314-61BF-DB657AA5C4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080DA9-5DFC-F5D5-0583-B54ABD37BDC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FAA9091-C940-47C0-216C-F3C57225187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1B71720-C2D1-394C-E744-12E6D0403853}"/>
              </a:ext>
            </a:extLst>
          </p:cNvPr>
          <p:cNvSpPr>
            <a:spLocks noGrp="1"/>
          </p:cNvSpPr>
          <p:nvPr>
            <p:ph type="sldNum" sz="quarter" idx="5"/>
          </p:nvPr>
        </p:nvSpPr>
        <p:spPr/>
        <p:txBody>
          <a:bodyPr/>
          <a:lstStyle/>
          <a:p>
            <a:fld id="{ADCCD5AF-71CD-4C88-AC55-E7BE057B2D3C}" type="slidenum">
              <a:rPr lang="zh-CN" altLang="en-US" smtClean="0"/>
              <a:pPr/>
              <a:t>30</a:t>
            </a:fld>
            <a:endParaRPr lang="zh-CN" altLang="en-US"/>
          </a:p>
        </p:txBody>
      </p:sp>
    </p:spTree>
    <p:extLst>
      <p:ext uri="{BB962C8B-B14F-4D97-AF65-F5344CB8AC3E}">
        <p14:creationId xmlns:p14="http://schemas.microsoft.com/office/powerpoint/2010/main" val="3693500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CD5AF-71CD-4C88-AC55-E7BE057B2D3C}" type="slidenum">
              <a:rPr lang="zh-CN" altLang="en-US" smtClean="0"/>
              <a:pPr/>
              <a:t>3</a:t>
            </a:fld>
            <a:endParaRPr lang="zh-CN" altLang="en-US"/>
          </a:p>
        </p:txBody>
      </p:sp>
    </p:spTree>
    <p:extLst>
      <p:ext uri="{BB962C8B-B14F-4D97-AF65-F5344CB8AC3E}">
        <p14:creationId xmlns:p14="http://schemas.microsoft.com/office/powerpoint/2010/main" val="3192785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A2655-4447-A225-A5C0-957760FF2C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8ABFCC-ED4A-DA35-5CF9-D1DD13EC5B1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5C60900-4EEF-FBE5-F1AD-FB78D9AAC9D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336638A-08EB-C987-99B1-8B59F11541C7}"/>
              </a:ext>
            </a:extLst>
          </p:cNvPr>
          <p:cNvSpPr>
            <a:spLocks noGrp="1"/>
          </p:cNvSpPr>
          <p:nvPr>
            <p:ph type="sldNum" sz="quarter" idx="5"/>
          </p:nvPr>
        </p:nvSpPr>
        <p:spPr/>
        <p:txBody>
          <a:bodyPr/>
          <a:lstStyle/>
          <a:p>
            <a:fld id="{ADCCD5AF-71CD-4C88-AC55-E7BE057B2D3C}" type="slidenum">
              <a:rPr lang="zh-CN" altLang="en-US" smtClean="0"/>
              <a:pPr/>
              <a:t>31</a:t>
            </a:fld>
            <a:endParaRPr lang="zh-CN" altLang="en-US"/>
          </a:p>
        </p:txBody>
      </p:sp>
    </p:spTree>
    <p:extLst>
      <p:ext uri="{BB962C8B-B14F-4D97-AF65-F5344CB8AC3E}">
        <p14:creationId xmlns:p14="http://schemas.microsoft.com/office/powerpoint/2010/main" val="27300244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EE7AA-0A16-06BC-CEE7-E93E4DB845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87D382-B30B-9E31-309D-0000984BAF2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AE7A36B-48D0-8DA1-1948-D71DA678775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D201FE5-4DD1-A7A6-1EB1-6D50A7CC7931}"/>
              </a:ext>
            </a:extLst>
          </p:cNvPr>
          <p:cNvSpPr>
            <a:spLocks noGrp="1"/>
          </p:cNvSpPr>
          <p:nvPr>
            <p:ph type="sldNum" sz="quarter" idx="5"/>
          </p:nvPr>
        </p:nvSpPr>
        <p:spPr/>
        <p:txBody>
          <a:bodyPr/>
          <a:lstStyle/>
          <a:p>
            <a:fld id="{ADCCD5AF-71CD-4C88-AC55-E7BE057B2D3C}" type="slidenum">
              <a:rPr lang="zh-CN" altLang="en-US" smtClean="0"/>
              <a:pPr/>
              <a:t>32</a:t>
            </a:fld>
            <a:endParaRPr lang="zh-CN" altLang="en-US"/>
          </a:p>
        </p:txBody>
      </p:sp>
    </p:spTree>
    <p:extLst>
      <p:ext uri="{BB962C8B-B14F-4D97-AF65-F5344CB8AC3E}">
        <p14:creationId xmlns:p14="http://schemas.microsoft.com/office/powerpoint/2010/main" val="11895024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7DC33-D3FC-765F-E283-F187DEBC9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157212-0FBC-9545-8D10-D85FD9F6574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1CFF2AE-EE64-3911-A762-4358CCB5FB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BD71C4-1D56-4705-6B84-6879AB3F8709}"/>
              </a:ext>
            </a:extLst>
          </p:cNvPr>
          <p:cNvSpPr>
            <a:spLocks noGrp="1"/>
          </p:cNvSpPr>
          <p:nvPr>
            <p:ph type="sldNum" sz="quarter" idx="5"/>
          </p:nvPr>
        </p:nvSpPr>
        <p:spPr/>
        <p:txBody>
          <a:bodyPr/>
          <a:lstStyle/>
          <a:p>
            <a:fld id="{ADCCD5AF-71CD-4C88-AC55-E7BE057B2D3C}" type="slidenum">
              <a:rPr lang="zh-CN" altLang="en-US" smtClean="0"/>
              <a:pPr/>
              <a:t>33</a:t>
            </a:fld>
            <a:endParaRPr lang="zh-CN" altLang="en-US"/>
          </a:p>
        </p:txBody>
      </p:sp>
    </p:spTree>
    <p:extLst>
      <p:ext uri="{BB962C8B-B14F-4D97-AF65-F5344CB8AC3E}">
        <p14:creationId xmlns:p14="http://schemas.microsoft.com/office/powerpoint/2010/main" val="1739674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925EC-CB72-77CD-D230-D35B8E17AE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7F3E06-134E-60AF-3CD4-54F271E04E5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4D670D6-AEAA-B444-BE21-4DC15EF4045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7EBE5E8-F7DF-DD35-D5B6-BD767ABEFE1E}"/>
              </a:ext>
            </a:extLst>
          </p:cNvPr>
          <p:cNvSpPr>
            <a:spLocks noGrp="1"/>
          </p:cNvSpPr>
          <p:nvPr>
            <p:ph type="sldNum" sz="quarter" idx="5"/>
          </p:nvPr>
        </p:nvSpPr>
        <p:spPr/>
        <p:txBody>
          <a:bodyPr/>
          <a:lstStyle/>
          <a:p>
            <a:fld id="{ADCCD5AF-71CD-4C88-AC55-E7BE057B2D3C}" type="slidenum">
              <a:rPr lang="zh-CN" altLang="en-US" smtClean="0"/>
              <a:pPr/>
              <a:t>34</a:t>
            </a:fld>
            <a:endParaRPr lang="zh-CN" altLang="en-US"/>
          </a:p>
        </p:txBody>
      </p:sp>
    </p:spTree>
    <p:extLst>
      <p:ext uri="{BB962C8B-B14F-4D97-AF65-F5344CB8AC3E}">
        <p14:creationId xmlns:p14="http://schemas.microsoft.com/office/powerpoint/2010/main" val="8145058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1BB94-29A8-F3D6-4396-C4DABC7DDE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4DC889-0946-DC97-2901-09D70E62FA5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CA91CE1-977E-04D7-41E9-6C0ABE8978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87755A2-2D96-2A9C-FFD4-353BE295038D}"/>
              </a:ext>
            </a:extLst>
          </p:cNvPr>
          <p:cNvSpPr>
            <a:spLocks noGrp="1"/>
          </p:cNvSpPr>
          <p:nvPr>
            <p:ph type="sldNum" sz="quarter" idx="5"/>
          </p:nvPr>
        </p:nvSpPr>
        <p:spPr/>
        <p:txBody>
          <a:bodyPr/>
          <a:lstStyle/>
          <a:p>
            <a:fld id="{ADCCD5AF-71CD-4C88-AC55-E7BE057B2D3C}" type="slidenum">
              <a:rPr lang="zh-CN" altLang="en-US" smtClean="0"/>
              <a:pPr/>
              <a:t>35</a:t>
            </a:fld>
            <a:endParaRPr lang="zh-CN" altLang="en-US"/>
          </a:p>
        </p:txBody>
      </p:sp>
    </p:spTree>
    <p:extLst>
      <p:ext uri="{BB962C8B-B14F-4D97-AF65-F5344CB8AC3E}">
        <p14:creationId xmlns:p14="http://schemas.microsoft.com/office/powerpoint/2010/main" val="2642049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958CE-4C8F-DCE8-E0C1-7599C38C99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A97F64-CF9F-F64A-11D1-9ABAF848ED5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062D183-F626-B9AC-2123-C5FFE6D358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423EF40-7568-55E5-8CC7-2CE555F31580}"/>
              </a:ext>
            </a:extLst>
          </p:cNvPr>
          <p:cNvSpPr>
            <a:spLocks noGrp="1"/>
          </p:cNvSpPr>
          <p:nvPr>
            <p:ph type="sldNum" sz="quarter" idx="5"/>
          </p:nvPr>
        </p:nvSpPr>
        <p:spPr/>
        <p:txBody>
          <a:bodyPr/>
          <a:lstStyle/>
          <a:p>
            <a:fld id="{ADCCD5AF-71CD-4C88-AC55-E7BE057B2D3C}" type="slidenum">
              <a:rPr lang="zh-CN" altLang="en-US" smtClean="0"/>
              <a:pPr/>
              <a:t>36</a:t>
            </a:fld>
            <a:endParaRPr lang="zh-CN" altLang="en-US"/>
          </a:p>
        </p:txBody>
      </p:sp>
    </p:spTree>
    <p:extLst>
      <p:ext uri="{BB962C8B-B14F-4D97-AF65-F5344CB8AC3E}">
        <p14:creationId xmlns:p14="http://schemas.microsoft.com/office/powerpoint/2010/main" val="31037182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49456-890C-019A-4D29-88682D36BC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2DABAC-F0DB-A8B6-90B7-06422A21F10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80199DF-BD3E-C31B-1E57-F010EAC6BF6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BA7385-96C3-EB64-936B-4E86D2AE675E}"/>
              </a:ext>
            </a:extLst>
          </p:cNvPr>
          <p:cNvSpPr>
            <a:spLocks noGrp="1"/>
          </p:cNvSpPr>
          <p:nvPr>
            <p:ph type="sldNum" sz="quarter" idx="5"/>
          </p:nvPr>
        </p:nvSpPr>
        <p:spPr/>
        <p:txBody>
          <a:bodyPr/>
          <a:lstStyle/>
          <a:p>
            <a:fld id="{ADCCD5AF-71CD-4C88-AC55-E7BE057B2D3C}" type="slidenum">
              <a:rPr lang="zh-CN" altLang="en-US" smtClean="0"/>
              <a:pPr/>
              <a:t>37</a:t>
            </a:fld>
            <a:endParaRPr lang="zh-CN" altLang="en-US"/>
          </a:p>
        </p:txBody>
      </p:sp>
    </p:spTree>
    <p:extLst>
      <p:ext uri="{BB962C8B-B14F-4D97-AF65-F5344CB8AC3E}">
        <p14:creationId xmlns:p14="http://schemas.microsoft.com/office/powerpoint/2010/main" val="4564461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B7195-C0F7-886D-8AB7-48D9D6D0BE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785A37-412F-3A64-236B-4185D371E8A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BBEF713-12F8-3D3F-961F-FEA82972F7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1A9B0A8-343E-0F8F-64B0-6F14D25C6FE9}"/>
              </a:ext>
            </a:extLst>
          </p:cNvPr>
          <p:cNvSpPr>
            <a:spLocks noGrp="1"/>
          </p:cNvSpPr>
          <p:nvPr>
            <p:ph type="sldNum" sz="quarter" idx="5"/>
          </p:nvPr>
        </p:nvSpPr>
        <p:spPr/>
        <p:txBody>
          <a:bodyPr/>
          <a:lstStyle/>
          <a:p>
            <a:fld id="{ADCCD5AF-71CD-4C88-AC55-E7BE057B2D3C}" type="slidenum">
              <a:rPr lang="zh-CN" altLang="en-US" smtClean="0"/>
              <a:pPr/>
              <a:t>38</a:t>
            </a:fld>
            <a:endParaRPr lang="zh-CN" altLang="en-US"/>
          </a:p>
        </p:txBody>
      </p:sp>
    </p:spTree>
    <p:extLst>
      <p:ext uri="{BB962C8B-B14F-4D97-AF65-F5344CB8AC3E}">
        <p14:creationId xmlns:p14="http://schemas.microsoft.com/office/powerpoint/2010/main" val="29942926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ABA06-00CD-4B13-8239-C4B93C9ED4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57B986-E6BB-3E19-AA6D-D90932A7663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00EE577-749B-B3AD-F6BF-6C62C77042E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D444D49-90DF-717B-74EC-F058311BFBDF}"/>
              </a:ext>
            </a:extLst>
          </p:cNvPr>
          <p:cNvSpPr>
            <a:spLocks noGrp="1"/>
          </p:cNvSpPr>
          <p:nvPr>
            <p:ph type="sldNum" sz="quarter" idx="5"/>
          </p:nvPr>
        </p:nvSpPr>
        <p:spPr/>
        <p:txBody>
          <a:bodyPr/>
          <a:lstStyle/>
          <a:p>
            <a:fld id="{ADCCD5AF-71CD-4C88-AC55-E7BE057B2D3C}" type="slidenum">
              <a:rPr lang="zh-CN" altLang="en-US" smtClean="0"/>
              <a:pPr/>
              <a:t>39</a:t>
            </a:fld>
            <a:endParaRPr lang="zh-CN" altLang="en-US"/>
          </a:p>
        </p:txBody>
      </p:sp>
    </p:spTree>
    <p:extLst>
      <p:ext uri="{BB962C8B-B14F-4D97-AF65-F5344CB8AC3E}">
        <p14:creationId xmlns:p14="http://schemas.microsoft.com/office/powerpoint/2010/main" val="6828159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77A23-C910-0342-76C5-D2F96CAC43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92877-F411-D65F-15A2-6A22300DD59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A63F8A2-CB20-981A-7CE6-A281F1A6167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F93E8C-46FC-E8C7-3BF9-4E059F169A70}"/>
              </a:ext>
            </a:extLst>
          </p:cNvPr>
          <p:cNvSpPr>
            <a:spLocks noGrp="1"/>
          </p:cNvSpPr>
          <p:nvPr>
            <p:ph type="sldNum" sz="quarter" idx="5"/>
          </p:nvPr>
        </p:nvSpPr>
        <p:spPr/>
        <p:txBody>
          <a:bodyPr/>
          <a:lstStyle/>
          <a:p>
            <a:fld id="{ADCCD5AF-71CD-4C88-AC55-E7BE057B2D3C}" type="slidenum">
              <a:rPr lang="zh-CN" altLang="en-US" smtClean="0"/>
              <a:pPr/>
              <a:t>40</a:t>
            </a:fld>
            <a:endParaRPr lang="zh-CN" altLang="en-US"/>
          </a:p>
        </p:txBody>
      </p:sp>
    </p:spTree>
    <p:extLst>
      <p:ext uri="{BB962C8B-B14F-4D97-AF65-F5344CB8AC3E}">
        <p14:creationId xmlns:p14="http://schemas.microsoft.com/office/powerpoint/2010/main" val="889930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CD5AF-71CD-4C88-AC55-E7BE057B2D3C}" type="slidenum">
              <a:rPr lang="zh-CN" altLang="en-US" smtClean="0"/>
              <a:pPr/>
              <a:t>4</a:t>
            </a:fld>
            <a:endParaRPr lang="zh-CN" altLang="en-US"/>
          </a:p>
        </p:txBody>
      </p:sp>
    </p:spTree>
    <p:extLst>
      <p:ext uri="{BB962C8B-B14F-4D97-AF65-F5344CB8AC3E}">
        <p14:creationId xmlns:p14="http://schemas.microsoft.com/office/powerpoint/2010/main" val="30062466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B5DFD-46DF-5BFB-F8FD-B688F36349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0C014A-22DF-4755-AB4A-9091DF69627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D147444-A3C0-22A1-14B8-C7ED2F73BA9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DC05F7-868A-EA8B-B53A-A5C0DEF08DAF}"/>
              </a:ext>
            </a:extLst>
          </p:cNvPr>
          <p:cNvSpPr>
            <a:spLocks noGrp="1"/>
          </p:cNvSpPr>
          <p:nvPr>
            <p:ph type="sldNum" sz="quarter" idx="5"/>
          </p:nvPr>
        </p:nvSpPr>
        <p:spPr/>
        <p:txBody>
          <a:bodyPr/>
          <a:lstStyle/>
          <a:p>
            <a:fld id="{ADCCD5AF-71CD-4C88-AC55-E7BE057B2D3C}" type="slidenum">
              <a:rPr lang="zh-CN" altLang="en-US" smtClean="0"/>
              <a:pPr/>
              <a:t>41</a:t>
            </a:fld>
            <a:endParaRPr lang="zh-CN" altLang="en-US"/>
          </a:p>
        </p:txBody>
      </p:sp>
    </p:spTree>
    <p:extLst>
      <p:ext uri="{BB962C8B-B14F-4D97-AF65-F5344CB8AC3E}">
        <p14:creationId xmlns:p14="http://schemas.microsoft.com/office/powerpoint/2010/main" val="17739794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5C1E8-4CFB-A38B-BC60-53F7C260BF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0E7438-6A31-48BD-CA6B-C82917347F9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D374AF2-2149-6E11-2105-C4F18C20388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1242D8-99EE-B07A-8C1D-36DC6CC9ED51}"/>
              </a:ext>
            </a:extLst>
          </p:cNvPr>
          <p:cNvSpPr>
            <a:spLocks noGrp="1"/>
          </p:cNvSpPr>
          <p:nvPr>
            <p:ph type="sldNum" sz="quarter" idx="5"/>
          </p:nvPr>
        </p:nvSpPr>
        <p:spPr/>
        <p:txBody>
          <a:bodyPr/>
          <a:lstStyle/>
          <a:p>
            <a:fld id="{ADCCD5AF-71CD-4C88-AC55-E7BE057B2D3C}" type="slidenum">
              <a:rPr lang="zh-CN" altLang="en-US" smtClean="0"/>
              <a:pPr/>
              <a:t>42</a:t>
            </a:fld>
            <a:endParaRPr lang="zh-CN" altLang="en-US"/>
          </a:p>
        </p:txBody>
      </p:sp>
    </p:spTree>
    <p:extLst>
      <p:ext uri="{BB962C8B-B14F-4D97-AF65-F5344CB8AC3E}">
        <p14:creationId xmlns:p14="http://schemas.microsoft.com/office/powerpoint/2010/main" val="34271106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B2723-80AF-2B71-6455-361C35378A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56BB12-FDE3-33A3-4D37-7209F153964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993ECC6-34BA-BC21-A03A-EF5DA96F812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1499116-397F-6B52-C25C-50B34F8D12A1}"/>
              </a:ext>
            </a:extLst>
          </p:cNvPr>
          <p:cNvSpPr>
            <a:spLocks noGrp="1"/>
          </p:cNvSpPr>
          <p:nvPr>
            <p:ph type="sldNum" sz="quarter" idx="5"/>
          </p:nvPr>
        </p:nvSpPr>
        <p:spPr/>
        <p:txBody>
          <a:bodyPr/>
          <a:lstStyle/>
          <a:p>
            <a:fld id="{ADCCD5AF-71CD-4C88-AC55-E7BE057B2D3C}" type="slidenum">
              <a:rPr lang="zh-CN" altLang="en-US" smtClean="0"/>
              <a:pPr/>
              <a:t>43</a:t>
            </a:fld>
            <a:endParaRPr lang="zh-CN" altLang="en-US"/>
          </a:p>
        </p:txBody>
      </p:sp>
    </p:spTree>
    <p:extLst>
      <p:ext uri="{BB962C8B-B14F-4D97-AF65-F5344CB8AC3E}">
        <p14:creationId xmlns:p14="http://schemas.microsoft.com/office/powerpoint/2010/main" val="4527763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7C52E-49DF-9D2C-C901-D1FAFBFC55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133D5A-B22F-EDB6-FA5E-9F7403B3242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64C29B1-5735-E7A1-A567-3808220A3AC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50F8C68-E6A9-6D92-2BAC-BA27C64C5A31}"/>
              </a:ext>
            </a:extLst>
          </p:cNvPr>
          <p:cNvSpPr>
            <a:spLocks noGrp="1"/>
          </p:cNvSpPr>
          <p:nvPr>
            <p:ph type="sldNum" sz="quarter" idx="5"/>
          </p:nvPr>
        </p:nvSpPr>
        <p:spPr/>
        <p:txBody>
          <a:bodyPr/>
          <a:lstStyle/>
          <a:p>
            <a:fld id="{ADCCD5AF-71CD-4C88-AC55-E7BE057B2D3C}" type="slidenum">
              <a:rPr lang="zh-CN" altLang="en-US" smtClean="0"/>
              <a:pPr/>
              <a:t>44</a:t>
            </a:fld>
            <a:endParaRPr lang="zh-CN" altLang="en-US"/>
          </a:p>
        </p:txBody>
      </p:sp>
    </p:spTree>
    <p:extLst>
      <p:ext uri="{BB962C8B-B14F-4D97-AF65-F5344CB8AC3E}">
        <p14:creationId xmlns:p14="http://schemas.microsoft.com/office/powerpoint/2010/main" val="9741594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75473-AF72-757D-7C0E-C444297010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4A2C06-9BA4-C45D-8E02-E81050E0A3B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6D3057B-32C4-2CBC-267B-F7209ECA278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F2A0F00-9E0F-884D-D8C8-FADA0E4ECEEC}"/>
              </a:ext>
            </a:extLst>
          </p:cNvPr>
          <p:cNvSpPr>
            <a:spLocks noGrp="1"/>
          </p:cNvSpPr>
          <p:nvPr>
            <p:ph type="sldNum" sz="quarter" idx="5"/>
          </p:nvPr>
        </p:nvSpPr>
        <p:spPr/>
        <p:txBody>
          <a:bodyPr/>
          <a:lstStyle/>
          <a:p>
            <a:fld id="{ADCCD5AF-71CD-4C88-AC55-E7BE057B2D3C}" type="slidenum">
              <a:rPr lang="zh-CN" altLang="en-US" smtClean="0"/>
              <a:pPr/>
              <a:t>46</a:t>
            </a:fld>
            <a:endParaRPr lang="zh-CN" altLang="en-US"/>
          </a:p>
        </p:txBody>
      </p:sp>
    </p:spTree>
    <p:extLst>
      <p:ext uri="{BB962C8B-B14F-4D97-AF65-F5344CB8AC3E}">
        <p14:creationId xmlns:p14="http://schemas.microsoft.com/office/powerpoint/2010/main" val="419663770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98471-3BBA-6DF4-28A6-EA6B430F8F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19DAE-6F48-8BEE-3938-A9452156F16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7D3A6D7-FA06-7061-FAB1-82FD73860EC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B202E6-3A5E-7912-46BF-1E6A89899E4B}"/>
              </a:ext>
            </a:extLst>
          </p:cNvPr>
          <p:cNvSpPr>
            <a:spLocks noGrp="1"/>
          </p:cNvSpPr>
          <p:nvPr>
            <p:ph type="sldNum" sz="quarter" idx="5"/>
          </p:nvPr>
        </p:nvSpPr>
        <p:spPr/>
        <p:txBody>
          <a:bodyPr/>
          <a:lstStyle/>
          <a:p>
            <a:fld id="{ADCCD5AF-71CD-4C88-AC55-E7BE057B2D3C}" type="slidenum">
              <a:rPr lang="zh-CN" altLang="en-US" smtClean="0"/>
              <a:pPr/>
              <a:t>47</a:t>
            </a:fld>
            <a:endParaRPr lang="zh-CN" altLang="en-US"/>
          </a:p>
        </p:txBody>
      </p:sp>
    </p:spTree>
    <p:extLst>
      <p:ext uri="{BB962C8B-B14F-4D97-AF65-F5344CB8AC3E}">
        <p14:creationId xmlns:p14="http://schemas.microsoft.com/office/powerpoint/2010/main" val="42450416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3CEE6-5536-B653-8DAA-8410A9230E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AC81D0-7FB4-E5EB-66DE-1A994469FC0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E79E43E-A543-17E5-2AAA-902C6E4DADA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D84B2FA-2B44-DE32-C2D9-A755FBBCC71A}"/>
              </a:ext>
            </a:extLst>
          </p:cNvPr>
          <p:cNvSpPr>
            <a:spLocks noGrp="1"/>
          </p:cNvSpPr>
          <p:nvPr>
            <p:ph type="sldNum" sz="quarter" idx="5"/>
          </p:nvPr>
        </p:nvSpPr>
        <p:spPr/>
        <p:txBody>
          <a:bodyPr/>
          <a:lstStyle/>
          <a:p>
            <a:fld id="{ADCCD5AF-71CD-4C88-AC55-E7BE057B2D3C}" type="slidenum">
              <a:rPr lang="zh-CN" altLang="en-US" smtClean="0"/>
              <a:pPr/>
              <a:t>49</a:t>
            </a:fld>
            <a:endParaRPr lang="zh-CN" altLang="en-US"/>
          </a:p>
        </p:txBody>
      </p:sp>
    </p:spTree>
    <p:extLst>
      <p:ext uri="{BB962C8B-B14F-4D97-AF65-F5344CB8AC3E}">
        <p14:creationId xmlns:p14="http://schemas.microsoft.com/office/powerpoint/2010/main" val="3941495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8A116-0A2F-F3BE-6C0B-605B24DB5D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E39CF5-E095-9681-BEE8-91E6C252159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7A4C01A-0DBA-39F0-6722-0C222186D7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E27F4C-922F-5A10-6A68-6D19AE7DDFD8}"/>
              </a:ext>
            </a:extLst>
          </p:cNvPr>
          <p:cNvSpPr>
            <a:spLocks noGrp="1"/>
          </p:cNvSpPr>
          <p:nvPr>
            <p:ph type="sldNum" sz="quarter" idx="5"/>
          </p:nvPr>
        </p:nvSpPr>
        <p:spPr/>
        <p:txBody>
          <a:bodyPr/>
          <a:lstStyle/>
          <a:p>
            <a:fld id="{ADCCD5AF-71CD-4C88-AC55-E7BE057B2D3C}" type="slidenum">
              <a:rPr lang="zh-CN" altLang="en-US" smtClean="0"/>
              <a:pPr/>
              <a:t>50</a:t>
            </a:fld>
            <a:endParaRPr lang="zh-CN" altLang="en-US"/>
          </a:p>
        </p:txBody>
      </p:sp>
    </p:spTree>
    <p:extLst>
      <p:ext uri="{BB962C8B-B14F-4D97-AF65-F5344CB8AC3E}">
        <p14:creationId xmlns:p14="http://schemas.microsoft.com/office/powerpoint/2010/main" val="11919249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8625B-4E4F-2AA8-425C-27CFDC4CB0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907306-BE23-4B77-99D2-8F4BA166966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D33E2A3-9B7C-53AE-F0AD-548935979D2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50C680A-E3CD-CBC3-766B-FC15A4D4A824}"/>
              </a:ext>
            </a:extLst>
          </p:cNvPr>
          <p:cNvSpPr>
            <a:spLocks noGrp="1"/>
          </p:cNvSpPr>
          <p:nvPr>
            <p:ph type="sldNum" sz="quarter" idx="5"/>
          </p:nvPr>
        </p:nvSpPr>
        <p:spPr/>
        <p:txBody>
          <a:bodyPr/>
          <a:lstStyle/>
          <a:p>
            <a:fld id="{ADCCD5AF-71CD-4C88-AC55-E7BE057B2D3C}" type="slidenum">
              <a:rPr lang="zh-CN" altLang="en-US" smtClean="0"/>
              <a:pPr/>
              <a:t>51</a:t>
            </a:fld>
            <a:endParaRPr lang="zh-CN" altLang="en-US"/>
          </a:p>
        </p:txBody>
      </p:sp>
    </p:spTree>
    <p:extLst>
      <p:ext uri="{BB962C8B-B14F-4D97-AF65-F5344CB8AC3E}">
        <p14:creationId xmlns:p14="http://schemas.microsoft.com/office/powerpoint/2010/main" val="23911564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A4F17-2191-6D4C-0017-4A4AB1A852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458DF-8F17-A9D2-16D6-1520472C3A3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CA51C44-9A7B-5E27-1A38-F9E46424035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8AEE58B-FD88-4DC6-B47E-532E20201F15}"/>
              </a:ext>
            </a:extLst>
          </p:cNvPr>
          <p:cNvSpPr>
            <a:spLocks noGrp="1"/>
          </p:cNvSpPr>
          <p:nvPr>
            <p:ph type="sldNum" sz="quarter" idx="5"/>
          </p:nvPr>
        </p:nvSpPr>
        <p:spPr/>
        <p:txBody>
          <a:bodyPr/>
          <a:lstStyle/>
          <a:p>
            <a:fld id="{ADCCD5AF-71CD-4C88-AC55-E7BE057B2D3C}" type="slidenum">
              <a:rPr lang="zh-CN" altLang="en-US" smtClean="0"/>
              <a:pPr/>
              <a:t>52</a:t>
            </a:fld>
            <a:endParaRPr lang="zh-CN" altLang="en-US"/>
          </a:p>
        </p:txBody>
      </p:sp>
    </p:spTree>
    <p:extLst>
      <p:ext uri="{BB962C8B-B14F-4D97-AF65-F5344CB8AC3E}">
        <p14:creationId xmlns:p14="http://schemas.microsoft.com/office/powerpoint/2010/main" val="2853685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CD5AF-71CD-4C88-AC55-E7BE057B2D3C}" type="slidenum">
              <a:rPr lang="zh-CN" altLang="en-US" smtClean="0"/>
              <a:pPr/>
              <a:t>5</a:t>
            </a:fld>
            <a:endParaRPr lang="zh-CN" altLang="en-US"/>
          </a:p>
        </p:txBody>
      </p:sp>
    </p:spTree>
    <p:extLst>
      <p:ext uri="{BB962C8B-B14F-4D97-AF65-F5344CB8AC3E}">
        <p14:creationId xmlns:p14="http://schemas.microsoft.com/office/powerpoint/2010/main" val="317947644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0E517-BF86-2616-606A-0047F501CE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40B50D-3D68-BA1C-4015-EE0D96700C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5292221-A999-4A5B-9E37-CBF4052CF49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F45A970-3678-4EAC-E5D7-3CB02553296F}"/>
              </a:ext>
            </a:extLst>
          </p:cNvPr>
          <p:cNvSpPr>
            <a:spLocks noGrp="1"/>
          </p:cNvSpPr>
          <p:nvPr>
            <p:ph type="sldNum" sz="quarter" idx="5"/>
          </p:nvPr>
        </p:nvSpPr>
        <p:spPr/>
        <p:txBody>
          <a:bodyPr/>
          <a:lstStyle/>
          <a:p>
            <a:fld id="{ADCCD5AF-71CD-4C88-AC55-E7BE057B2D3C}" type="slidenum">
              <a:rPr lang="zh-CN" altLang="en-US" smtClean="0"/>
              <a:pPr/>
              <a:t>53</a:t>
            </a:fld>
            <a:endParaRPr lang="zh-CN" altLang="en-US"/>
          </a:p>
        </p:txBody>
      </p:sp>
    </p:spTree>
    <p:extLst>
      <p:ext uri="{BB962C8B-B14F-4D97-AF65-F5344CB8AC3E}">
        <p14:creationId xmlns:p14="http://schemas.microsoft.com/office/powerpoint/2010/main" val="19699650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F14F4-F265-8A94-DACF-394374864E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F9AB60-0446-72DA-22DD-8A31C0FD144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40DA77E-0F0C-A21B-E8BF-8F109328947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FADB25-64ED-7636-02E2-01205C3CD810}"/>
              </a:ext>
            </a:extLst>
          </p:cNvPr>
          <p:cNvSpPr>
            <a:spLocks noGrp="1"/>
          </p:cNvSpPr>
          <p:nvPr>
            <p:ph type="sldNum" sz="quarter" idx="5"/>
          </p:nvPr>
        </p:nvSpPr>
        <p:spPr/>
        <p:txBody>
          <a:bodyPr/>
          <a:lstStyle/>
          <a:p>
            <a:fld id="{ADCCD5AF-71CD-4C88-AC55-E7BE057B2D3C}" type="slidenum">
              <a:rPr lang="zh-CN" altLang="en-US" smtClean="0"/>
              <a:pPr/>
              <a:t>54</a:t>
            </a:fld>
            <a:endParaRPr lang="zh-CN" altLang="en-US"/>
          </a:p>
        </p:txBody>
      </p:sp>
    </p:spTree>
    <p:extLst>
      <p:ext uri="{BB962C8B-B14F-4D97-AF65-F5344CB8AC3E}">
        <p14:creationId xmlns:p14="http://schemas.microsoft.com/office/powerpoint/2010/main" val="11311666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53B15-CECC-370F-1950-45A9DB6C73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599EFD-C4BC-FE08-E7C7-9EA73F501BF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ADF5CDC-7B15-7EB9-9A97-AA27C8C6526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DE63AB-B2F1-B510-FF68-B749072FDF53}"/>
              </a:ext>
            </a:extLst>
          </p:cNvPr>
          <p:cNvSpPr>
            <a:spLocks noGrp="1"/>
          </p:cNvSpPr>
          <p:nvPr>
            <p:ph type="sldNum" sz="quarter" idx="5"/>
          </p:nvPr>
        </p:nvSpPr>
        <p:spPr/>
        <p:txBody>
          <a:bodyPr/>
          <a:lstStyle/>
          <a:p>
            <a:fld id="{ADCCD5AF-71CD-4C88-AC55-E7BE057B2D3C}" type="slidenum">
              <a:rPr lang="zh-CN" altLang="en-US" smtClean="0"/>
              <a:pPr/>
              <a:t>55</a:t>
            </a:fld>
            <a:endParaRPr lang="zh-CN" altLang="en-US"/>
          </a:p>
        </p:txBody>
      </p:sp>
    </p:spTree>
    <p:extLst>
      <p:ext uri="{BB962C8B-B14F-4D97-AF65-F5344CB8AC3E}">
        <p14:creationId xmlns:p14="http://schemas.microsoft.com/office/powerpoint/2010/main" val="395242023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5DA29-F5B1-B811-93CD-36A58E98C9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36C676-851A-16C5-0868-4D0A98AE7F3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FCE2007-6BCB-2FCA-DF5E-A6A9E56C0B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B361C9-1630-0F82-6E31-7CFC2B1A8758}"/>
              </a:ext>
            </a:extLst>
          </p:cNvPr>
          <p:cNvSpPr>
            <a:spLocks noGrp="1"/>
          </p:cNvSpPr>
          <p:nvPr>
            <p:ph type="sldNum" sz="quarter" idx="5"/>
          </p:nvPr>
        </p:nvSpPr>
        <p:spPr/>
        <p:txBody>
          <a:bodyPr/>
          <a:lstStyle/>
          <a:p>
            <a:fld id="{ADCCD5AF-71CD-4C88-AC55-E7BE057B2D3C}" type="slidenum">
              <a:rPr lang="zh-CN" altLang="en-US" smtClean="0"/>
              <a:pPr/>
              <a:t>56</a:t>
            </a:fld>
            <a:endParaRPr lang="zh-CN" altLang="en-US"/>
          </a:p>
        </p:txBody>
      </p:sp>
    </p:spTree>
    <p:extLst>
      <p:ext uri="{BB962C8B-B14F-4D97-AF65-F5344CB8AC3E}">
        <p14:creationId xmlns:p14="http://schemas.microsoft.com/office/powerpoint/2010/main" val="291843255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A7F33-D509-102E-8E9B-4878235817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D2908F-D6CD-C885-6744-593EB2B4E40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F09D666-BAD8-0907-9B0D-3FEF1449279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85BD230-EAAB-EDF9-B9DE-E4E50106ED7C}"/>
              </a:ext>
            </a:extLst>
          </p:cNvPr>
          <p:cNvSpPr>
            <a:spLocks noGrp="1"/>
          </p:cNvSpPr>
          <p:nvPr>
            <p:ph type="sldNum" sz="quarter" idx="5"/>
          </p:nvPr>
        </p:nvSpPr>
        <p:spPr/>
        <p:txBody>
          <a:bodyPr/>
          <a:lstStyle/>
          <a:p>
            <a:fld id="{ADCCD5AF-71CD-4C88-AC55-E7BE057B2D3C}" type="slidenum">
              <a:rPr lang="zh-CN" altLang="en-US" smtClean="0"/>
              <a:pPr/>
              <a:t>57</a:t>
            </a:fld>
            <a:endParaRPr lang="zh-CN" altLang="en-US"/>
          </a:p>
        </p:txBody>
      </p:sp>
    </p:spTree>
    <p:extLst>
      <p:ext uri="{BB962C8B-B14F-4D97-AF65-F5344CB8AC3E}">
        <p14:creationId xmlns:p14="http://schemas.microsoft.com/office/powerpoint/2010/main" val="29607477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buClr>
                <a:srgbClr val="000000"/>
              </a:buClr>
            </a:pPr>
            <a:endParaRPr lang="en-US">
              <a:solidFill>
                <a:srgbClr val="000000"/>
              </a:solidFill>
            </a:endParaRPr>
          </a:p>
        </p:txBody>
      </p:sp>
      <p:sp>
        <p:nvSpPr>
          <p:cNvPr id="4" name="Slide Number Placeholder 3"/>
          <p:cNvSpPr>
            <a:spLocks noGrp="1"/>
          </p:cNvSpPr>
          <p:nvPr>
            <p:ph type="sldNum" sz="quarter" idx="5"/>
          </p:nvPr>
        </p:nvSpPr>
        <p:spPr/>
        <p:txBody>
          <a:bodyPr/>
          <a:lstStyle/>
          <a:p>
            <a:fld id="{ADCCD5AF-71CD-4C88-AC55-E7BE057B2D3C}" type="slidenum">
              <a:rPr lang="zh-CN" altLang="en-US" smtClean="0"/>
              <a:pPr/>
              <a:t>59</a:t>
            </a:fld>
            <a:endParaRPr lang="zh-CN" altLang="en-US"/>
          </a:p>
        </p:txBody>
      </p:sp>
    </p:spTree>
    <p:extLst>
      <p:ext uri="{BB962C8B-B14F-4D97-AF65-F5344CB8AC3E}">
        <p14:creationId xmlns:p14="http://schemas.microsoft.com/office/powerpoint/2010/main" val="19406423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25FC15E-7FD1-034A-9729-2C6FA6821FBB}" type="slidenum">
              <a:rPr lang="en-US" smtClean="0"/>
              <a:t>60</a:t>
            </a:fld>
            <a:endParaRPr lang="en-US"/>
          </a:p>
        </p:txBody>
      </p:sp>
    </p:spTree>
    <p:extLst>
      <p:ext uri="{BB962C8B-B14F-4D97-AF65-F5344CB8AC3E}">
        <p14:creationId xmlns:p14="http://schemas.microsoft.com/office/powerpoint/2010/main" val="2482723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CD5AF-71CD-4C88-AC55-E7BE057B2D3C}" type="slidenum">
              <a:rPr lang="zh-CN" altLang="en-US" smtClean="0"/>
              <a:pPr/>
              <a:t>6</a:t>
            </a:fld>
            <a:endParaRPr lang="zh-CN" altLang="en-US"/>
          </a:p>
        </p:txBody>
      </p:sp>
    </p:spTree>
    <p:extLst>
      <p:ext uri="{BB962C8B-B14F-4D97-AF65-F5344CB8AC3E}">
        <p14:creationId xmlns:p14="http://schemas.microsoft.com/office/powerpoint/2010/main" val="1689801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CD5AF-71CD-4C88-AC55-E7BE057B2D3C}" type="slidenum">
              <a:rPr lang="zh-CN" altLang="en-US" smtClean="0"/>
              <a:pPr/>
              <a:t>7</a:t>
            </a:fld>
            <a:endParaRPr lang="zh-CN" altLang="en-US"/>
          </a:p>
        </p:txBody>
      </p:sp>
    </p:spTree>
    <p:extLst>
      <p:ext uri="{BB962C8B-B14F-4D97-AF65-F5344CB8AC3E}">
        <p14:creationId xmlns:p14="http://schemas.microsoft.com/office/powerpoint/2010/main" val="3637394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A4A53-8B76-4D2E-3125-0484A6878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2E9AFC-B145-C0F0-AD9A-4F9C1C5073B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4B55949-FE28-C504-0FCC-43C5FFB147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8F3670F-AAFB-45B3-F2BC-991B787DA53E}"/>
              </a:ext>
            </a:extLst>
          </p:cNvPr>
          <p:cNvSpPr>
            <a:spLocks noGrp="1"/>
          </p:cNvSpPr>
          <p:nvPr>
            <p:ph type="sldNum" sz="quarter" idx="5"/>
          </p:nvPr>
        </p:nvSpPr>
        <p:spPr/>
        <p:txBody>
          <a:bodyPr/>
          <a:lstStyle/>
          <a:p>
            <a:fld id="{ADCCD5AF-71CD-4C88-AC55-E7BE057B2D3C}" type="slidenum">
              <a:rPr lang="zh-CN" altLang="en-US" smtClean="0"/>
              <a:pPr/>
              <a:t>8</a:t>
            </a:fld>
            <a:endParaRPr lang="zh-CN" altLang="en-US"/>
          </a:p>
        </p:txBody>
      </p:sp>
    </p:spTree>
    <p:extLst>
      <p:ext uri="{BB962C8B-B14F-4D97-AF65-F5344CB8AC3E}">
        <p14:creationId xmlns:p14="http://schemas.microsoft.com/office/powerpoint/2010/main" val="1014101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C42B5-33A9-AEF1-C34A-AFE00BD6E3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CD5E42-C791-9F9F-7399-44BD0EAB53C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8A6A44F-23B8-C55D-B495-97C07E6734C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C43C54-9B8D-70EE-1EFD-5E40F205525A}"/>
              </a:ext>
            </a:extLst>
          </p:cNvPr>
          <p:cNvSpPr>
            <a:spLocks noGrp="1"/>
          </p:cNvSpPr>
          <p:nvPr>
            <p:ph type="sldNum" sz="quarter" idx="5"/>
          </p:nvPr>
        </p:nvSpPr>
        <p:spPr/>
        <p:txBody>
          <a:bodyPr/>
          <a:lstStyle/>
          <a:p>
            <a:fld id="{ADCCD5AF-71CD-4C88-AC55-E7BE057B2D3C}" type="slidenum">
              <a:rPr lang="zh-CN" altLang="en-US" smtClean="0"/>
              <a:pPr/>
              <a:t>9</a:t>
            </a:fld>
            <a:endParaRPr lang="zh-CN" altLang="en-US"/>
          </a:p>
        </p:txBody>
      </p:sp>
    </p:spTree>
    <p:extLst>
      <p:ext uri="{BB962C8B-B14F-4D97-AF65-F5344CB8AC3E}">
        <p14:creationId xmlns:p14="http://schemas.microsoft.com/office/powerpoint/2010/main" val="23618037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71C12EC-2D98-F919-775B-ABB3C3BE6A24}"/>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C5E8125-6C10-B68E-7EEC-29F87A03ED17}"/>
              </a:ext>
            </a:extLst>
          </p:cNvPr>
          <p:cNvSpPr>
            <a:spLocks noGrp="1"/>
          </p:cNvSpPr>
          <p:nvPr>
            <p:ph type="ctrTitle"/>
          </p:nvPr>
        </p:nvSpPr>
        <p:spPr>
          <a:xfrm>
            <a:off x="342900" y="1377519"/>
            <a:ext cx="10079182" cy="2560638"/>
          </a:xfrm>
        </p:spPr>
        <p:txBody>
          <a:bodyPr anchor="b">
            <a:normAutofit/>
          </a:bodyPr>
          <a:lstStyle>
            <a:lvl1pPr algn="l">
              <a:defRPr sz="8000" spc="-15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E2A40F4C-9107-5A14-480E-3D44D062E317}"/>
              </a:ext>
            </a:extLst>
          </p:cNvPr>
          <p:cNvSpPr>
            <a:spLocks noGrp="1"/>
          </p:cNvSpPr>
          <p:nvPr>
            <p:ph type="subTitle" idx="1"/>
          </p:nvPr>
        </p:nvSpPr>
        <p:spPr>
          <a:xfrm>
            <a:off x="342900" y="3938157"/>
            <a:ext cx="10079182" cy="1558636"/>
          </a:xfrm>
        </p:spPr>
        <p:txBody>
          <a:bodyPr/>
          <a:lstStyle>
            <a:lvl1pPr marL="0" indent="0" algn="l">
              <a:buNone/>
              <a:defRPr sz="2400">
                <a:solidFill>
                  <a:srgbClr val="B5DFF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91B62B64-39B8-E038-D8C3-7C98BA27DF68}"/>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556450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104FB5-1528-7DE1-824E-7AD7C56D3D94}"/>
              </a:ext>
            </a:extLst>
          </p:cNvPr>
          <p:cNvPicPr>
            <a:picLocks noChangeAspect="1"/>
          </p:cNvPicPr>
          <p:nvPr userDrawn="1"/>
        </p:nvPicPr>
        <p:blipFill>
          <a:blip r:embed="rId2"/>
          <a:src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ED18CC6B-1A29-147F-7B0A-F77C6FF31202}"/>
              </a:ext>
            </a:extLst>
          </p:cNvPr>
          <p:cNvSpPr>
            <a:spLocks noGrp="1"/>
          </p:cNvSpPr>
          <p:nvPr>
            <p:ph type="sldNum" sz="quarter" idx="12"/>
          </p:nvPr>
        </p:nvSpPr>
        <p:spPr/>
        <p:txBody>
          <a:bodyPr/>
          <a:lstStyle>
            <a:lvl1pPr>
              <a:defRPr>
                <a:solidFill>
                  <a:schemeClr val="bg1"/>
                </a:solidFill>
              </a:defRPr>
            </a:lvl1pPr>
          </a:lstStyle>
          <a:p>
            <a:fld id="{68A8D22E-6BC5-9E47-900C-2BB94685D9F5}" type="slidenum">
              <a:rPr lang="en-US" smtClean="0"/>
              <a:pPr/>
              <a:t>‹#›</a:t>
            </a:fld>
            <a:endParaRPr lang="en-US"/>
          </a:p>
        </p:txBody>
      </p:sp>
      <p:sp>
        <p:nvSpPr>
          <p:cNvPr id="3" name="Media Placeholder 2">
            <a:extLst>
              <a:ext uri="{FF2B5EF4-FFF2-40B4-BE49-F238E27FC236}">
                <a16:creationId xmlns:a16="http://schemas.microsoft.com/office/drawing/2014/main" id="{DDD5255E-B6EB-D6A8-9BA3-425DEF917F6C}"/>
              </a:ext>
            </a:extLst>
          </p:cNvPr>
          <p:cNvSpPr>
            <a:spLocks noGrp="1"/>
          </p:cNvSpPr>
          <p:nvPr>
            <p:ph type="media" sz="quarter" idx="13"/>
          </p:nvPr>
        </p:nvSpPr>
        <p:spPr>
          <a:xfrm>
            <a:off x="1205344" y="1225550"/>
            <a:ext cx="5808520" cy="4313238"/>
          </a:xfrm>
          <a:effectLst>
            <a:outerShdw blurRad="971965" dist="50800" dir="5400000" algn="ctr" rotWithShape="0">
              <a:srgbClr val="000000">
                <a:alpha val="30037"/>
              </a:srgbClr>
            </a:outerShdw>
          </a:effectLst>
        </p:spPr>
        <p:txBody>
          <a:bodyPr/>
          <a:lstStyle/>
          <a:p>
            <a:endParaRPr lang="en-US"/>
          </a:p>
        </p:txBody>
      </p:sp>
      <p:sp>
        <p:nvSpPr>
          <p:cNvPr id="7" name="Text Placeholder 6">
            <a:extLst>
              <a:ext uri="{FF2B5EF4-FFF2-40B4-BE49-F238E27FC236}">
                <a16:creationId xmlns:a16="http://schemas.microsoft.com/office/drawing/2014/main" id="{284B1204-54A6-51D2-01E0-4E74F28405BA}"/>
              </a:ext>
            </a:extLst>
          </p:cNvPr>
          <p:cNvSpPr>
            <a:spLocks noGrp="1"/>
          </p:cNvSpPr>
          <p:nvPr>
            <p:ph type="body" sz="quarter" idx="14"/>
          </p:nvPr>
        </p:nvSpPr>
        <p:spPr>
          <a:xfrm>
            <a:off x="7065963" y="2160588"/>
            <a:ext cx="3979862" cy="2557462"/>
          </a:xfrm>
        </p:spPr>
        <p:txBody>
          <a:bodyPr>
            <a:normAutofit/>
          </a:bodyPr>
          <a:lstStyle>
            <a:lvl1pPr marL="0" indent="0">
              <a:buNone/>
              <a:defRPr sz="2000"/>
            </a:lvl1pPr>
          </a:lstStyle>
          <a:p>
            <a:pPr lvl="0"/>
            <a:r>
              <a:rPr lang="en-US"/>
              <a:t>Click to edit Master text styles</a:t>
            </a:r>
          </a:p>
        </p:txBody>
      </p:sp>
    </p:spTree>
    <p:extLst>
      <p:ext uri="{BB962C8B-B14F-4D97-AF65-F5344CB8AC3E}">
        <p14:creationId xmlns:p14="http://schemas.microsoft.com/office/powerpoint/2010/main" val="896835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E0C3C95-C45D-6F6C-F3B4-EDA7F22D49AB}"/>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5517572-01C8-067A-8789-AB91C0E3ABDB}"/>
              </a:ext>
            </a:extLst>
          </p:cNvPr>
          <p:cNvSpPr>
            <a:spLocks noGrp="1"/>
          </p:cNvSpPr>
          <p:nvPr>
            <p:ph type="title"/>
          </p:nvPr>
        </p:nvSpPr>
        <p:spPr>
          <a:xfrm>
            <a:off x="226719" y="457200"/>
            <a:ext cx="4241372" cy="1766454"/>
          </a:xfrm>
        </p:spPr>
        <p:txBody>
          <a:bodyPr anchor="b">
            <a:noAutofit/>
          </a:bodyPr>
          <a:lstStyle>
            <a:lvl1pPr>
              <a:defRPr sz="4000">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4A3145C-FA19-7026-C5AB-48F43A10CBAB}"/>
              </a:ext>
            </a:extLst>
          </p:cNvPr>
          <p:cNvSpPr>
            <a:spLocks noGrp="1"/>
          </p:cNvSpPr>
          <p:nvPr>
            <p:ph idx="1"/>
          </p:nvPr>
        </p:nvSpPr>
        <p:spPr>
          <a:xfrm>
            <a:off x="4810991" y="457200"/>
            <a:ext cx="7145480" cy="5917045"/>
          </a:xfrm>
        </p:spPr>
        <p:txBody>
          <a:bodyPr/>
          <a:lstStyle>
            <a:lvl1pPr>
              <a:defRPr sz="3200">
                <a:solidFill>
                  <a:srgbClr val="002060"/>
                </a:solidFill>
              </a:defRPr>
            </a:lvl1pPr>
            <a:lvl2pPr>
              <a:defRPr sz="2800">
                <a:solidFill>
                  <a:srgbClr val="002060"/>
                </a:solidFill>
              </a:defRPr>
            </a:lvl2pPr>
            <a:lvl3pPr>
              <a:defRPr sz="2400">
                <a:solidFill>
                  <a:srgbClr val="002060"/>
                </a:solidFill>
              </a:defRPr>
            </a:lvl3pPr>
            <a:lvl4pPr>
              <a:defRPr sz="2000">
                <a:solidFill>
                  <a:srgbClr val="002060"/>
                </a:solidFill>
              </a:defRPr>
            </a:lvl4pPr>
            <a:lvl5pPr>
              <a:defRPr sz="2000">
                <a:solidFill>
                  <a:srgbClr val="002060"/>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2AB479-7080-3079-7222-061618924C6C}"/>
              </a:ext>
            </a:extLst>
          </p:cNvPr>
          <p:cNvSpPr>
            <a:spLocks noGrp="1"/>
          </p:cNvSpPr>
          <p:nvPr>
            <p:ph type="body" sz="half" idx="2"/>
          </p:nvPr>
        </p:nvSpPr>
        <p:spPr>
          <a:xfrm>
            <a:off x="226719" y="2223654"/>
            <a:ext cx="4241372" cy="3645333"/>
          </a:xfrm>
        </p:spPr>
        <p:txBody>
          <a:bodyPr/>
          <a:lstStyle>
            <a:lvl1pPr marL="0" indent="0">
              <a:buNone/>
              <a:defRPr sz="1600">
                <a:solidFill>
                  <a:srgbClr val="F3F3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DDFEF70-0FA1-AE31-1D91-F74EBED2AFC9}"/>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165097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DFBC82F-33C1-E184-14B2-3E5429080CA0}"/>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5517572-01C8-067A-8789-AB91C0E3ABDB}"/>
              </a:ext>
            </a:extLst>
          </p:cNvPr>
          <p:cNvSpPr>
            <a:spLocks noGrp="1"/>
          </p:cNvSpPr>
          <p:nvPr>
            <p:ph type="title"/>
          </p:nvPr>
        </p:nvSpPr>
        <p:spPr>
          <a:xfrm>
            <a:off x="226719" y="457200"/>
            <a:ext cx="4241372" cy="1766454"/>
          </a:xfrm>
        </p:spPr>
        <p:txBody>
          <a:bodyPr anchor="b">
            <a:noAutofit/>
          </a:bodyPr>
          <a:lstStyle>
            <a:lvl1pPr>
              <a:defRPr sz="4000">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4A3145C-FA19-7026-C5AB-48F43A10CBAB}"/>
              </a:ext>
            </a:extLst>
          </p:cNvPr>
          <p:cNvSpPr>
            <a:spLocks noGrp="1"/>
          </p:cNvSpPr>
          <p:nvPr>
            <p:ph idx="1"/>
          </p:nvPr>
        </p:nvSpPr>
        <p:spPr>
          <a:xfrm>
            <a:off x="4810991" y="457200"/>
            <a:ext cx="7145480" cy="5917045"/>
          </a:xfrm>
        </p:spPr>
        <p:txBody>
          <a:bodyPr/>
          <a:lstStyle>
            <a:lvl1pPr>
              <a:defRPr sz="3200">
                <a:solidFill>
                  <a:srgbClr val="F3F3F3"/>
                </a:solidFill>
              </a:defRPr>
            </a:lvl1pPr>
            <a:lvl2pPr>
              <a:defRPr sz="2800">
                <a:solidFill>
                  <a:srgbClr val="F3F3F3"/>
                </a:solidFill>
              </a:defRPr>
            </a:lvl2pPr>
            <a:lvl3pPr>
              <a:defRPr sz="2400">
                <a:solidFill>
                  <a:srgbClr val="F3F3F3"/>
                </a:solidFill>
              </a:defRPr>
            </a:lvl3pPr>
            <a:lvl4pPr>
              <a:defRPr sz="2000">
                <a:solidFill>
                  <a:srgbClr val="F3F3F3"/>
                </a:solidFill>
              </a:defRPr>
            </a:lvl4pPr>
            <a:lvl5pPr>
              <a:defRPr sz="2000">
                <a:solidFill>
                  <a:srgbClr val="F3F3F3"/>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2AB479-7080-3079-7222-061618924C6C}"/>
              </a:ext>
            </a:extLst>
          </p:cNvPr>
          <p:cNvSpPr>
            <a:spLocks noGrp="1"/>
          </p:cNvSpPr>
          <p:nvPr>
            <p:ph type="body" sz="half" idx="2"/>
          </p:nvPr>
        </p:nvSpPr>
        <p:spPr>
          <a:xfrm>
            <a:off x="226719" y="2223654"/>
            <a:ext cx="4241372" cy="3645333"/>
          </a:xfrm>
        </p:spPr>
        <p:txBody>
          <a:bodyPr/>
          <a:lstStyle>
            <a:lvl1pPr marL="0" indent="0">
              <a:buNone/>
              <a:defRPr sz="1600">
                <a:solidFill>
                  <a:srgbClr val="B5DF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DDFEF70-0FA1-AE31-1D91-F74EBED2AFC9}"/>
              </a:ext>
            </a:extLst>
          </p:cNvPr>
          <p:cNvSpPr>
            <a:spLocks noGrp="1"/>
          </p:cNvSpPr>
          <p:nvPr>
            <p:ph type="sldNum" sz="quarter" idx="12"/>
          </p:nvPr>
        </p:nvSpPr>
        <p:spPr/>
        <p:txBody>
          <a:bodyPr/>
          <a:lstStyle>
            <a:lvl1pPr>
              <a:defRPr>
                <a:solidFill>
                  <a:srgbClr val="F3F3F3"/>
                </a:solidFill>
              </a:defRPr>
            </a:lvl1pPr>
          </a:lstStyle>
          <a:p>
            <a:fld id="{68A8D22E-6BC5-9E47-900C-2BB94685D9F5}" type="slidenum">
              <a:rPr lang="en-US" smtClean="0"/>
              <a:pPr/>
              <a:t>‹#›</a:t>
            </a:fld>
            <a:endParaRPr lang="en-US"/>
          </a:p>
        </p:txBody>
      </p:sp>
    </p:spTree>
    <p:extLst>
      <p:ext uri="{BB962C8B-B14F-4D97-AF65-F5344CB8AC3E}">
        <p14:creationId xmlns:p14="http://schemas.microsoft.com/office/powerpoint/2010/main" val="3918393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2_Content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551A6A-4D8B-5122-0AE6-EB1794A93738}"/>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5517572-01C8-067A-8789-AB91C0E3ABDB}"/>
              </a:ext>
            </a:extLst>
          </p:cNvPr>
          <p:cNvSpPr>
            <a:spLocks noGrp="1"/>
          </p:cNvSpPr>
          <p:nvPr>
            <p:ph type="title"/>
          </p:nvPr>
        </p:nvSpPr>
        <p:spPr>
          <a:xfrm>
            <a:off x="226719" y="457200"/>
            <a:ext cx="4241372" cy="1766454"/>
          </a:xfrm>
        </p:spPr>
        <p:txBody>
          <a:bodyPr anchor="b">
            <a:noAutofit/>
          </a:bodyPr>
          <a:lstStyle>
            <a:lvl1pPr>
              <a:defRPr sz="40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4A3145C-FA19-7026-C5AB-48F43A10CBAB}"/>
              </a:ext>
            </a:extLst>
          </p:cNvPr>
          <p:cNvSpPr>
            <a:spLocks noGrp="1"/>
          </p:cNvSpPr>
          <p:nvPr>
            <p:ph idx="1"/>
          </p:nvPr>
        </p:nvSpPr>
        <p:spPr>
          <a:xfrm>
            <a:off x="4810991" y="457200"/>
            <a:ext cx="7145480" cy="5917045"/>
          </a:xfrm>
        </p:spPr>
        <p:txBody>
          <a:bodyPr/>
          <a:lstStyle>
            <a:lvl1pPr>
              <a:defRPr sz="3200">
                <a:solidFill>
                  <a:srgbClr val="1E4782"/>
                </a:solidFill>
              </a:defRPr>
            </a:lvl1pPr>
            <a:lvl2pPr>
              <a:defRPr sz="2800">
                <a:solidFill>
                  <a:srgbClr val="1E4782"/>
                </a:solidFill>
              </a:defRPr>
            </a:lvl2pPr>
            <a:lvl3pPr>
              <a:defRPr sz="2400">
                <a:solidFill>
                  <a:srgbClr val="1E4782"/>
                </a:solidFill>
              </a:defRPr>
            </a:lvl3pPr>
            <a:lvl4pPr>
              <a:defRPr sz="2000">
                <a:solidFill>
                  <a:srgbClr val="1E4782"/>
                </a:solidFill>
              </a:defRPr>
            </a:lvl4pPr>
            <a:lvl5pPr>
              <a:defRPr sz="2000">
                <a:solidFill>
                  <a:srgbClr val="1E478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2AB479-7080-3079-7222-061618924C6C}"/>
              </a:ext>
            </a:extLst>
          </p:cNvPr>
          <p:cNvSpPr>
            <a:spLocks noGrp="1"/>
          </p:cNvSpPr>
          <p:nvPr>
            <p:ph type="body" sz="half" idx="2"/>
          </p:nvPr>
        </p:nvSpPr>
        <p:spPr>
          <a:xfrm>
            <a:off x="226719" y="2223654"/>
            <a:ext cx="4241372" cy="364533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DDFEF70-0FA1-AE31-1D91-F74EBED2AFC9}"/>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32826461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Shape&#10;&#10;AI-generated content may be incorrect.">
            <a:extLst>
              <a:ext uri="{FF2B5EF4-FFF2-40B4-BE49-F238E27FC236}">
                <a16:creationId xmlns:a16="http://schemas.microsoft.com/office/drawing/2014/main" id="{8A314DC0-7B3E-82EE-9AE7-6F09AEE4343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BE88C4DB-A75F-261D-A14A-6501C47852CB}"/>
              </a:ext>
            </a:extLst>
          </p:cNvPr>
          <p:cNvSpPr>
            <a:spLocks noGrp="1"/>
          </p:cNvSpPr>
          <p:nvPr>
            <p:ph type="pic" idx="1"/>
          </p:nvPr>
        </p:nvSpPr>
        <p:spPr>
          <a:xfrm>
            <a:off x="-72736" y="-72737"/>
            <a:ext cx="7579662" cy="70346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12619042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rt with Caption">
    <p:spTree>
      <p:nvGrpSpPr>
        <p:cNvPr id="1" name=""/>
        <p:cNvGrpSpPr/>
        <p:nvPr/>
      </p:nvGrpSpPr>
      <p:grpSpPr>
        <a:xfrm>
          <a:off x="0" y="0"/>
          <a:ext cx="0" cy="0"/>
          <a:chOff x="0" y="0"/>
          <a:chExt cx="0" cy="0"/>
        </a:xfrm>
      </p:grpSpPr>
      <p:pic>
        <p:nvPicPr>
          <p:cNvPr id="9" name="Picture 8" descr="Shape&#10;&#10;AI-generated content may be incorrect.">
            <a:extLst>
              <a:ext uri="{FF2B5EF4-FFF2-40B4-BE49-F238E27FC236}">
                <a16:creationId xmlns:a16="http://schemas.microsoft.com/office/drawing/2014/main" id="{8A314DC0-7B3E-82EE-9AE7-6F09AEE4343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p>
            <a:fld id="{68A8D22E-6BC5-9E47-900C-2BB94685D9F5}" type="slidenum">
              <a:rPr lang="en-US" smtClean="0"/>
              <a:t>‹#›</a:t>
            </a:fld>
            <a:endParaRPr lang="en-US"/>
          </a:p>
        </p:txBody>
      </p:sp>
      <p:sp>
        <p:nvSpPr>
          <p:cNvPr id="6" name="Chart Placeholder 5">
            <a:extLst>
              <a:ext uri="{FF2B5EF4-FFF2-40B4-BE49-F238E27FC236}">
                <a16:creationId xmlns:a16="http://schemas.microsoft.com/office/drawing/2014/main" id="{1F3FA896-C43D-31E8-81CC-112E026C8772}"/>
              </a:ext>
            </a:extLst>
          </p:cNvPr>
          <p:cNvSpPr>
            <a:spLocks noGrp="1"/>
          </p:cNvSpPr>
          <p:nvPr>
            <p:ph type="chart" sz="quarter" idx="13"/>
          </p:nvPr>
        </p:nvSpPr>
        <p:spPr>
          <a:xfrm>
            <a:off x="0" y="0"/>
            <a:ext cx="7481888" cy="6858000"/>
          </a:xfrm>
        </p:spPr>
        <p:txBody>
          <a:bodyPr/>
          <a:lstStyle/>
          <a:p>
            <a:endParaRPr lang="en-US"/>
          </a:p>
        </p:txBody>
      </p:sp>
    </p:spTree>
    <p:extLst>
      <p:ext uri="{BB962C8B-B14F-4D97-AF65-F5344CB8AC3E}">
        <p14:creationId xmlns:p14="http://schemas.microsoft.com/office/powerpoint/2010/main" val="5606460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314DC0-7B3E-82EE-9AE7-6F09AEE4343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BE88C4DB-A75F-261D-A14A-6501C47852CB}"/>
              </a:ext>
            </a:extLst>
          </p:cNvPr>
          <p:cNvSpPr>
            <a:spLocks noGrp="1"/>
          </p:cNvSpPr>
          <p:nvPr>
            <p:ph type="pic" idx="1"/>
          </p:nvPr>
        </p:nvSpPr>
        <p:spPr>
          <a:xfrm>
            <a:off x="-72736" y="-72737"/>
            <a:ext cx="7579662" cy="70346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solidFill>
                  <a:srgbClr val="B5DF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lvl1pPr>
              <a:defRPr>
                <a:solidFill>
                  <a:srgbClr val="B5DFF3"/>
                </a:solidFill>
              </a:defRPr>
            </a:lvl1pPr>
          </a:lstStyle>
          <a:p>
            <a:fld id="{68A8D22E-6BC5-9E47-900C-2BB94685D9F5}" type="slidenum">
              <a:rPr lang="en-US" smtClean="0"/>
              <a:pPr/>
              <a:t>‹#›</a:t>
            </a:fld>
            <a:endParaRPr lang="en-US"/>
          </a:p>
        </p:txBody>
      </p:sp>
    </p:spTree>
    <p:extLst>
      <p:ext uri="{BB962C8B-B14F-4D97-AF65-F5344CB8AC3E}">
        <p14:creationId xmlns:p14="http://schemas.microsoft.com/office/powerpoint/2010/main" val="2571327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rt with Caption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314DC0-7B3E-82EE-9AE7-6F09AEE4343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solidFill>
                  <a:srgbClr val="B5DF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lvl1pPr>
              <a:defRPr>
                <a:solidFill>
                  <a:srgbClr val="B5DFF3"/>
                </a:solidFill>
              </a:defRPr>
            </a:lvl1pPr>
          </a:lstStyle>
          <a:p>
            <a:fld id="{68A8D22E-6BC5-9E47-900C-2BB94685D9F5}" type="slidenum">
              <a:rPr lang="en-US" smtClean="0"/>
              <a:pPr/>
              <a:t>‹#›</a:t>
            </a:fld>
            <a:endParaRPr lang="en-US"/>
          </a:p>
        </p:txBody>
      </p:sp>
      <p:sp>
        <p:nvSpPr>
          <p:cNvPr id="6" name="Chart Placeholder 5">
            <a:extLst>
              <a:ext uri="{FF2B5EF4-FFF2-40B4-BE49-F238E27FC236}">
                <a16:creationId xmlns:a16="http://schemas.microsoft.com/office/drawing/2014/main" id="{E0F6B8AA-CDAC-6F83-437E-9F75F81B74DF}"/>
              </a:ext>
            </a:extLst>
          </p:cNvPr>
          <p:cNvSpPr>
            <a:spLocks noGrp="1"/>
          </p:cNvSpPr>
          <p:nvPr>
            <p:ph type="chart" sz="quarter" idx="13"/>
          </p:nvPr>
        </p:nvSpPr>
        <p:spPr>
          <a:xfrm>
            <a:off x="0" y="0"/>
            <a:ext cx="7491413" cy="6858000"/>
          </a:xfrm>
        </p:spPr>
        <p:txBody>
          <a:bodyPr/>
          <a:lstStyle/>
          <a:p>
            <a:endParaRPr lang="en-US"/>
          </a:p>
        </p:txBody>
      </p:sp>
    </p:spTree>
    <p:extLst>
      <p:ext uri="{BB962C8B-B14F-4D97-AF65-F5344CB8AC3E}">
        <p14:creationId xmlns:p14="http://schemas.microsoft.com/office/powerpoint/2010/main" val="2914670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314DC0-7B3E-82EE-9AE7-6F09AEE4343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BE88C4DB-A75F-261D-A14A-6501C47852CB}"/>
              </a:ext>
            </a:extLst>
          </p:cNvPr>
          <p:cNvSpPr>
            <a:spLocks noGrp="1"/>
          </p:cNvSpPr>
          <p:nvPr>
            <p:ph type="pic" idx="1"/>
          </p:nvPr>
        </p:nvSpPr>
        <p:spPr>
          <a:xfrm>
            <a:off x="-72736" y="-72737"/>
            <a:ext cx="7579662" cy="70346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solidFill>
                  <a:srgbClr val="F3F3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lvl1pPr>
              <a:defRPr>
                <a:solidFill>
                  <a:srgbClr val="F3F3F3"/>
                </a:solidFill>
              </a:defRPr>
            </a:lvl1pPr>
          </a:lstStyle>
          <a:p>
            <a:fld id="{68A8D22E-6BC5-9E47-900C-2BB94685D9F5}" type="slidenum">
              <a:rPr lang="en-US" smtClean="0"/>
              <a:pPr/>
              <a:t>‹#›</a:t>
            </a:fld>
            <a:endParaRPr lang="en-US"/>
          </a:p>
        </p:txBody>
      </p:sp>
    </p:spTree>
    <p:extLst>
      <p:ext uri="{BB962C8B-B14F-4D97-AF65-F5344CB8AC3E}">
        <p14:creationId xmlns:p14="http://schemas.microsoft.com/office/powerpoint/2010/main" val="11099325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with Caption 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314DC0-7B3E-82EE-9AE7-6F09AEE4343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solidFill>
                  <a:srgbClr val="F3F3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lvl1pPr>
              <a:defRPr>
                <a:solidFill>
                  <a:srgbClr val="F3F3F3"/>
                </a:solidFill>
              </a:defRPr>
            </a:lvl1pPr>
          </a:lstStyle>
          <a:p>
            <a:fld id="{68A8D22E-6BC5-9E47-900C-2BB94685D9F5}" type="slidenum">
              <a:rPr lang="en-US" smtClean="0"/>
              <a:pPr/>
              <a:t>‹#›</a:t>
            </a:fld>
            <a:endParaRPr lang="en-US"/>
          </a:p>
        </p:txBody>
      </p:sp>
      <p:sp>
        <p:nvSpPr>
          <p:cNvPr id="6" name="Chart Placeholder 5">
            <a:extLst>
              <a:ext uri="{FF2B5EF4-FFF2-40B4-BE49-F238E27FC236}">
                <a16:creationId xmlns:a16="http://schemas.microsoft.com/office/drawing/2014/main" id="{E30A28D6-B250-1721-F3F0-F1B691207974}"/>
              </a:ext>
            </a:extLst>
          </p:cNvPr>
          <p:cNvSpPr>
            <a:spLocks noGrp="1"/>
          </p:cNvSpPr>
          <p:nvPr>
            <p:ph type="chart" sz="quarter" idx="13"/>
          </p:nvPr>
        </p:nvSpPr>
        <p:spPr>
          <a:xfrm>
            <a:off x="0" y="0"/>
            <a:ext cx="7491413" cy="6858000"/>
          </a:xfrm>
        </p:spPr>
        <p:txBody>
          <a:bodyPr/>
          <a:lstStyle/>
          <a:p>
            <a:endParaRPr lang="en-US"/>
          </a:p>
        </p:txBody>
      </p:sp>
    </p:spTree>
    <p:extLst>
      <p:ext uri="{BB962C8B-B14F-4D97-AF65-F5344CB8AC3E}">
        <p14:creationId xmlns:p14="http://schemas.microsoft.com/office/powerpoint/2010/main" val="3075364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08407E5-4EC1-8D13-A0A6-462CA2ABE17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3A9466-4760-97A7-0A3A-91898B0FD2FE}"/>
              </a:ext>
            </a:extLst>
          </p:cNvPr>
          <p:cNvSpPr>
            <a:spLocks noGrp="1"/>
          </p:cNvSpPr>
          <p:nvPr>
            <p:ph type="title"/>
          </p:nvPr>
        </p:nvSpPr>
        <p:spPr>
          <a:xfrm>
            <a:off x="173179" y="308699"/>
            <a:ext cx="10515600" cy="861002"/>
          </a:xfrm>
        </p:spPr>
        <p:txBody>
          <a:bodyPr/>
          <a:lstStyle>
            <a:lvl1pPr>
              <a:defRPr>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269822F-DB6A-0064-8712-F4C731FBC8C5}"/>
              </a:ext>
            </a:extLst>
          </p:cNvPr>
          <p:cNvSpPr>
            <a:spLocks noGrp="1"/>
          </p:cNvSpPr>
          <p:nvPr>
            <p:ph idx="1"/>
          </p:nvPr>
        </p:nvSpPr>
        <p:spPr>
          <a:xfrm>
            <a:off x="173179" y="1591254"/>
            <a:ext cx="11890665" cy="44146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50831B1-13C1-9512-7793-9D8A95B9EFDA}"/>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14177628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4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BAB681-AC2C-C77A-18CF-DCFBC5F41761}"/>
              </a:ext>
            </a:extLst>
          </p:cNvPr>
          <p:cNvPicPr>
            <a:picLocks noChangeAspect="1"/>
          </p:cNvPicPr>
          <p:nvPr userDrawn="1"/>
        </p:nvPicPr>
        <p:blipFill>
          <a:blip r:embed="rId2"/>
          <a:stretch>
            <a:fillRect/>
          </a:stretch>
        </p:blipFill>
        <p:spPr>
          <a:xfrm>
            <a:off x="0" y="-1"/>
            <a:ext cx="12192000" cy="6858000"/>
          </a:xfrm>
          <a:prstGeom prst="rect">
            <a:avLst/>
          </a:prstGeom>
        </p:spPr>
      </p:pic>
      <p:sp>
        <p:nvSpPr>
          <p:cNvPr id="2" name="TextBox 1">
            <a:extLst>
              <a:ext uri="{FF2B5EF4-FFF2-40B4-BE49-F238E27FC236}">
                <a16:creationId xmlns:a16="http://schemas.microsoft.com/office/drawing/2014/main" id="{BF0BC1E5-8CCE-BA2E-FCAF-D803E35C5BB4}"/>
              </a:ext>
            </a:extLst>
          </p:cNvPr>
          <p:cNvSpPr txBox="1"/>
          <p:nvPr userDrawn="1"/>
        </p:nvSpPr>
        <p:spPr>
          <a:xfrm>
            <a:off x="11353800" y="6379285"/>
            <a:ext cx="565674" cy="400110"/>
          </a:xfrm>
          <a:prstGeom prst="rect">
            <a:avLst/>
          </a:prstGeom>
          <a:noFill/>
        </p:spPr>
        <p:txBody>
          <a:bodyPr wrap="square" rtlCol="0">
            <a:spAutoFit/>
          </a:bodyPr>
          <a:lstStyle/>
          <a:p>
            <a:pPr algn="ctr"/>
            <a:fld id="{B7E03E9B-E934-2C4D-ADCE-95F69DF73B50}" type="slidenum">
              <a:rPr lang="en-US" sz="2000" b="1" smtClean="0">
                <a:solidFill>
                  <a:srgbClr val="8397E7"/>
                </a:solidFill>
              </a:rPr>
              <a:pPr algn="ctr"/>
              <a:t>‹#›</a:t>
            </a:fld>
            <a:endParaRPr lang="en-US" sz="2000" b="1">
              <a:solidFill>
                <a:srgbClr val="8397E7"/>
              </a:solidFill>
            </a:endParaRPr>
          </a:p>
        </p:txBody>
      </p:sp>
    </p:spTree>
    <p:extLst>
      <p:ext uri="{BB962C8B-B14F-4D97-AF65-F5344CB8AC3E}">
        <p14:creationId xmlns:p14="http://schemas.microsoft.com/office/powerpoint/2010/main" val="36955668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0924193-02B9-9810-A50A-C323F20B00A2}"/>
              </a:ext>
            </a:extLst>
          </p:cNvPr>
          <p:cNvPicPr>
            <a:picLocks noChangeAspect="1"/>
          </p:cNvPicPr>
          <p:nvPr userDrawn="1"/>
        </p:nvPicPr>
        <p:blipFill>
          <a:blip r:embed="rId2"/>
          <a:stretch>
            <a:fillRect/>
          </a:stretch>
        </p:blipFill>
        <p:spPr>
          <a:xfrm>
            <a:off x="0" y="-16112"/>
            <a:ext cx="12192000" cy="6858000"/>
          </a:xfrm>
          <a:prstGeom prst="rect">
            <a:avLst/>
          </a:prstGeom>
        </p:spPr>
      </p:pic>
      <p:sp>
        <p:nvSpPr>
          <p:cNvPr id="2" name="Title 1">
            <a:extLst>
              <a:ext uri="{FF2B5EF4-FFF2-40B4-BE49-F238E27FC236}">
                <a16:creationId xmlns:a16="http://schemas.microsoft.com/office/drawing/2014/main" id="{FE7A35BE-2442-7C64-032F-EEC3B84E842D}"/>
              </a:ext>
            </a:extLst>
          </p:cNvPr>
          <p:cNvSpPr>
            <a:spLocks noGrp="1"/>
          </p:cNvSpPr>
          <p:nvPr>
            <p:ph type="title"/>
          </p:nvPr>
        </p:nvSpPr>
        <p:spPr>
          <a:xfrm>
            <a:off x="838200" y="730525"/>
            <a:ext cx="10515600" cy="2852737"/>
          </a:xfrm>
          <a:prstGeom prst="rect">
            <a:avLst/>
          </a:prstGeom>
        </p:spPr>
        <p:txBody>
          <a:bodyPr anchor="b"/>
          <a:lstStyle>
            <a:lvl1pPr>
              <a:defRPr sz="6000">
                <a:solidFill>
                  <a:srgbClr val="3647B6"/>
                </a:solidFill>
              </a:defRPr>
            </a:lvl1pPr>
          </a:lstStyle>
          <a:p>
            <a:r>
              <a:rPr lang="en-US"/>
              <a:t>Click to edit Master title style</a:t>
            </a:r>
          </a:p>
        </p:txBody>
      </p:sp>
      <p:sp>
        <p:nvSpPr>
          <p:cNvPr id="3" name="Text Placeholder 2">
            <a:extLst>
              <a:ext uri="{FF2B5EF4-FFF2-40B4-BE49-F238E27FC236}">
                <a16:creationId xmlns:a16="http://schemas.microsoft.com/office/drawing/2014/main" id="{9FD8DA3C-9A4F-10ED-C6D4-40AC09EDE511}"/>
              </a:ext>
            </a:extLst>
          </p:cNvPr>
          <p:cNvSpPr>
            <a:spLocks noGrp="1"/>
          </p:cNvSpPr>
          <p:nvPr>
            <p:ph type="body" idx="1"/>
          </p:nvPr>
        </p:nvSpPr>
        <p:spPr>
          <a:xfrm>
            <a:off x="838200" y="3712387"/>
            <a:ext cx="10515600" cy="1500187"/>
          </a:xfrm>
        </p:spPr>
        <p:txBody>
          <a:bodyPr>
            <a:normAutofit/>
          </a:bodyPr>
          <a:lstStyle>
            <a:lvl1pPr marL="0" indent="0">
              <a:buNone/>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TextBox 4">
            <a:extLst>
              <a:ext uri="{FF2B5EF4-FFF2-40B4-BE49-F238E27FC236}">
                <a16:creationId xmlns:a16="http://schemas.microsoft.com/office/drawing/2014/main" id="{F8A65D87-AFBC-843E-1CA6-0F0D9EB66B62}"/>
              </a:ext>
            </a:extLst>
          </p:cNvPr>
          <p:cNvSpPr txBox="1"/>
          <p:nvPr userDrawn="1"/>
        </p:nvSpPr>
        <p:spPr>
          <a:xfrm>
            <a:off x="11353800" y="6379285"/>
            <a:ext cx="565674" cy="400110"/>
          </a:xfrm>
          <a:prstGeom prst="rect">
            <a:avLst/>
          </a:prstGeom>
          <a:noFill/>
        </p:spPr>
        <p:txBody>
          <a:bodyPr wrap="square" rtlCol="0">
            <a:spAutoFit/>
          </a:bodyPr>
          <a:lstStyle/>
          <a:p>
            <a:pPr algn="ctr"/>
            <a:fld id="{B7E03E9B-E934-2C4D-ADCE-95F69DF73B50}" type="slidenum">
              <a:rPr lang="en-US" sz="2000" b="1" smtClean="0">
                <a:solidFill>
                  <a:srgbClr val="8397E7"/>
                </a:solidFill>
              </a:rPr>
              <a:pPr algn="ctr"/>
              <a:t>‹#›</a:t>
            </a:fld>
            <a:endParaRPr lang="en-US" sz="2000" b="1">
              <a:solidFill>
                <a:srgbClr val="8397E7"/>
              </a:solidFill>
            </a:endParaRPr>
          </a:p>
        </p:txBody>
      </p:sp>
    </p:spTree>
    <p:extLst>
      <p:ext uri="{BB962C8B-B14F-4D97-AF65-F5344CB8AC3E}">
        <p14:creationId xmlns:p14="http://schemas.microsoft.com/office/powerpoint/2010/main" val="2334653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08407E5-4EC1-8D13-A0A6-462CA2ABE17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3A9466-4760-97A7-0A3A-91898B0FD2FE}"/>
              </a:ext>
            </a:extLst>
          </p:cNvPr>
          <p:cNvSpPr>
            <a:spLocks noGrp="1"/>
          </p:cNvSpPr>
          <p:nvPr>
            <p:ph type="title"/>
          </p:nvPr>
        </p:nvSpPr>
        <p:spPr>
          <a:xfrm>
            <a:off x="173179" y="308699"/>
            <a:ext cx="10515600" cy="861002"/>
          </a:xfrm>
        </p:spPr>
        <p:txBody>
          <a:bodyPr/>
          <a:lstStyle>
            <a:lvl1pPr>
              <a:defRPr>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269822F-DB6A-0064-8712-F4C731FBC8C5}"/>
              </a:ext>
            </a:extLst>
          </p:cNvPr>
          <p:cNvSpPr>
            <a:spLocks noGrp="1"/>
          </p:cNvSpPr>
          <p:nvPr>
            <p:ph idx="1"/>
          </p:nvPr>
        </p:nvSpPr>
        <p:spPr>
          <a:xfrm>
            <a:off x="173179" y="1591254"/>
            <a:ext cx="11890665" cy="44146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50831B1-13C1-9512-7793-9D8A95B9EFDA}"/>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1618590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08407E5-4EC1-8D13-A0A6-462CA2ABE17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3A9466-4760-97A7-0A3A-91898B0FD2FE}"/>
              </a:ext>
            </a:extLst>
          </p:cNvPr>
          <p:cNvSpPr>
            <a:spLocks noGrp="1"/>
          </p:cNvSpPr>
          <p:nvPr>
            <p:ph type="title"/>
          </p:nvPr>
        </p:nvSpPr>
        <p:spPr>
          <a:xfrm>
            <a:off x="173179" y="308699"/>
            <a:ext cx="10515600" cy="861002"/>
          </a:xfrm>
        </p:spPr>
        <p:txBody>
          <a:bodyPr/>
          <a:lstStyle>
            <a:lvl1pPr>
              <a:defRPr>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269822F-DB6A-0064-8712-F4C731FBC8C5}"/>
              </a:ext>
            </a:extLst>
          </p:cNvPr>
          <p:cNvSpPr>
            <a:spLocks noGrp="1"/>
          </p:cNvSpPr>
          <p:nvPr>
            <p:ph idx="1"/>
          </p:nvPr>
        </p:nvSpPr>
        <p:spPr>
          <a:xfrm>
            <a:off x="173179" y="1591254"/>
            <a:ext cx="11890665" cy="441469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50831B1-13C1-9512-7793-9D8A95B9EFDA}"/>
              </a:ext>
            </a:extLst>
          </p:cNvPr>
          <p:cNvSpPr>
            <a:spLocks noGrp="1"/>
          </p:cNvSpPr>
          <p:nvPr>
            <p:ph type="sldNum" sz="quarter" idx="12"/>
          </p:nvPr>
        </p:nvSpPr>
        <p:spPr/>
        <p:txBody>
          <a:bodyPr/>
          <a:lstStyle>
            <a:lvl1pPr>
              <a:defRPr>
                <a:solidFill>
                  <a:schemeClr val="bg1"/>
                </a:solidFill>
              </a:defRPr>
            </a:lvl1pPr>
          </a:lstStyle>
          <a:p>
            <a:fld id="{68A8D22E-6BC5-9E47-900C-2BB94685D9F5}" type="slidenum">
              <a:rPr lang="en-US" smtClean="0"/>
              <a:pPr/>
              <a:t>‹#›</a:t>
            </a:fld>
            <a:endParaRPr lang="en-US"/>
          </a:p>
        </p:txBody>
      </p:sp>
    </p:spTree>
    <p:extLst>
      <p:ext uri="{BB962C8B-B14F-4D97-AF65-F5344CB8AC3E}">
        <p14:creationId xmlns:p14="http://schemas.microsoft.com/office/powerpoint/2010/main" val="3761888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975CF-B5C5-ED8A-88A0-8AE47B405E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C90DD9-4BCC-D20C-9CD3-C61570FC11E1}"/>
              </a:ext>
            </a:extLst>
          </p:cNvPr>
          <p:cNvSpPr>
            <a:spLocks noGrp="1"/>
          </p:cNvSpPr>
          <p:nvPr>
            <p:ph sz="half" idx="1"/>
          </p:nvPr>
        </p:nvSpPr>
        <p:spPr>
          <a:xfrm>
            <a:off x="152398" y="1340426"/>
            <a:ext cx="5181600" cy="49668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6FA598-F2AA-D757-9BAF-844B64AEC9B3}"/>
              </a:ext>
            </a:extLst>
          </p:cNvPr>
          <p:cNvSpPr>
            <a:spLocks noGrp="1"/>
          </p:cNvSpPr>
          <p:nvPr>
            <p:ph sz="half" idx="2"/>
          </p:nvPr>
        </p:nvSpPr>
        <p:spPr>
          <a:xfrm>
            <a:off x="5486398" y="1340426"/>
            <a:ext cx="5181600" cy="49668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6A8255EE-1863-610E-AAE1-EE332FFAC871}"/>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1835373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0FAF1-FDD2-DEBC-6AA4-EC4CCBD26AC6}"/>
              </a:ext>
            </a:extLst>
          </p:cNvPr>
          <p:cNvSpPr>
            <a:spLocks noGrp="1"/>
          </p:cNvSpPr>
          <p:nvPr>
            <p:ph type="title"/>
          </p:nvPr>
        </p:nvSpPr>
        <p:spPr>
          <a:xfrm>
            <a:off x="19554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3BFBA8-CEF2-8E5D-9095-7FA8144CBA6B}"/>
              </a:ext>
            </a:extLst>
          </p:cNvPr>
          <p:cNvSpPr>
            <a:spLocks noGrp="1"/>
          </p:cNvSpPr>
          <p:nvPr>
            <p:ph type="body" idx="1"/>
          </p:nvPr>
        </p:nvSpPr>
        <p:spPr>
          <a:xfrm>
            <a:off x="19554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25D4F3-A1B5-B917-5F54-AF19B274D4BE}"/>
              </a:ext>
            </a:extLst>
          </p:cNvPr>
          <p:cNvSpPr>
            <a:spLocks noGrp="1"/>
          </p:cNvSpPr>
          <p:nvPr>
            <p:ph sz="half" idx="2"/>
          </p:nvPr>
        </p:nvSpPr>
        <p:spPr>
          <a:xfrm>
            <a:off x="195548" y="2505075"/>
            <a:ext cx="5157787" cy="37710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E01150-5393-D283-E33B-3609AA2ABA7A}"/>
              </a:ext>
            </a:extLst>
          </p:cNvPr>
          <p:cNvSpPr>
            <a:spLocks noGrp="1"/>
          </p:cNvSpPr>
          <p:nvPr>
            <p:ph type="body" sz="quarter" idx="3"/>
          </p:nvPr>
        </p:nvSpPr>
        <p:spPr>
          <a:xfrm>
            <a:off x="552796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6017DC-0538-D4B7-3886-13292A469D67}"/>
              </a:ext>
            </a:extLst>
          </p:cNvPr>
          <p:cNvSpPr>
            <a:spLocks noGrp="1"/>
          </p:cNvSpPr>
          <p:nvPr>
            <p:ph sz="quarter" idx="4"/>
          </p:nvPr>
        </p:nvSpPr>
        <p:spPr>
          <a:xfrm>
            <a:off x="5527960" y="2505075"/>
            <a:ext cx="5183188" cy="37710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7D6DB7D3-E745-25B4-373D-DBC63B595AC0}"/>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2847545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6" name="Picture 5" descr="Shape&#10;&#10;AI-generated content may be incorrect.">
            <a:extLst>
              <a:ext uri="{FF2B5EF4-FFF2-40B4-BE49-F238E27FC236}">
                <a16:creationId xmlns:a16="http://schemas.microsoft.com/office/drawing/2014/main" id="{A6104FB5-1528-7DE1-824E-7AD7C56D3D9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ED18CC6B-1A29-147F-7B0A-F77C6FF31202}"/>
              </a:ext>
            </a:extLst>
          </p:cNvPr>
          <p:cNvSpPr>
            <a:spLocks noGrp="1"/>
          </p:cNvSpPr>
          <p:nvPr>
            <p:ph type="sldNum" sz="quarter" idx="12"/>
          </p:nvPr>
        </p:nvSpPr>
        <p:spPr/>
        <p:txBody>
          <a:bodyPr/>
          <a:lstStyle>
            <a:lvl1pPr>
              <a:defRPr>
                <a:solidFill>
                  <a:srgbClr val="F3F3F3"/>
                </a:solidFill>
              </a:defRPr>
            </a:lvl1pPr>
          </a:lstStyle>
          <a:p>
            <a:fld id="{68A8D22E-6BC5-9E47-900C-2BB94685D9F5}" type="slidenum">
              <a:rPr lang="en-US" smtClean="0"/>
              <a:pPr/>
              <a:t>‹#›</a:t>
            </a:fld>
            <a:endParaRPr lang="en-US"/>
          </a:p>
        </p:txBody>
      </p:sp>
      <p:sp>
        <p:nvSpPr>
          <p:cNvPr id="8" name="Picture Placeholder 7">
            <a:extLst>
              <a:ext uri="{FF2B5EF4-FFF2-40B4-BE49-F238E27FC236}">
                <a16:creationId xmlns:a16="http://schemas.microsoft.com/office/drawing/2014/main" id="{280D6B9D-B233-5155-818B-A43B24A7784B}"/>
              </a:ext>
            </a:extLst>
          </p:cNvPr>
          <p:cNvSpPr>
            <a:spLocks noGrp="1"/>
          </p:cNvSpPr>
          <p:nvPr>
            <p:ph type="pic" sz="quarter" idx="13"/>
          </p:nvPr>
        </p:nvSpPr>
        <p:spPr>
          <a:xfrm>
            <a:off x="1444625" y="726643"/>
            <a:ext cx="4572000" cy="5257800"/>
          </a:xfrm>
          <a:effectLst>
            <a:outerShdw blurRad="795598" dist="50800" dir="5400000" algn="ctr" rotWithShape="0">
              <a:srgbClr val="000000">
                <a:alpha val="29550"/>
              </a:srgbClr>
            </a:outerShdw>
          </a:effectLst>
        </p:spPr>
        <p:txBody>
          <a:bodyPr/>
          <a:lstStyle/>
          <a:p>
            <a:endParaRPr lang="en-US"/>
          </a:p>
        </p:txBody>
      </p:sp>
      <p:sp>
        <p:nvSpPr>
          <p:cNvPr id="10" name="Text Placeholder 9">
            <a:extLst>
              <a:ext uri="{FF2B5EF4-FFF2-40B4-BE49-F238E27FC236}">
                <a16:creationId xmlns:a16="http://schemas.microsoft.com/office/drawing/2014/main" id="{B0AF9B5C-EFE8-56ED-DF3C-AD835C9AFCF6}"/>
              </a:ext>
            </a:extLst>
          </p:cNvPr>
          <p:cNvSpPr>
            <a:spLocks noGrp="1"/>
          </p:cNvSpPr>
          <p:nvPr>
            <p:ph type="body" sz="quarter" idx="14"/>
          </p:nvPr>
        </p:nvSpPr>
        <p:spPr>
          <a:xfrm>
            <a:off x="6096000" y="1839913"/>
            <a:ext cx="4606925" cy="2857500"/>
          </a:xfrm>
        </p:spPr>
        <p:txBody>
          <a:bodyPr>
            <a:normAutofit/>
          </a:bodyPr>
          <a:lstStyle>
            <a:lvl1pPr marL="0" indent="0">
              <a:buNone/>
              <a:defRPr sz="2000" spc="0"/>
            </a:lvl1pPr>
          </a:lstStyle>
          <a:p>
            <a:pPr lvl="0"/>
            <a:r>
              <a:rPr lang="en-US"/>
              <a:t>Click to edit Master text styles</a:t>
            </a:r>
          </a:p>
        </p:txBody>
      </p:sp>
    </p:spTree>
    <p:extLst>
      <p:ext uri="{BB962C8B-B14F-4D97-AF65-F5344CB8AC3E}">
        <p14:creationId xmlns:p14="http://schemas.microsoft.com/office/powerpoint/2010/main" val="3588299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104FB5-1528-7DE1-824E-7AD7C56D3D94}"/>
              </a:ext>
            </a:extLst>
          </p:cNvPr>
          <p:cNvPicPr>
            <a:picLocks noChangeAspect="1"/>
          </p:cNvPicPr>
          <p:nvPr userDrawn="1"/>
        </p:nvPicPr>
        <p:blipFill>
          <a:blip r:embed="rId2"/>
          <a:src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ED18CC6B-1A29-147F-7B0A-F77C6FF31202}"/>
              </a:ext>
            </a:extLst>
          </p:cNvPr>
          <p:cNvSpPr>
            <a:spLocks noGrp="1"/>
          </p:cNvSpPr>
          <p:nvPr>
            <p:ph type="sldNum" sz="quarter" idx="12"/>
          </p:nvPr>
        </p:nvSpPr>
        <p:spPr/>
        <p:txBody>
          <a:bodyPr/>
          <a:lstStyle>
            <a:lvl1pPr>
              <a:defRPr>
                <a:solidFill>
                  <a:srgbClr val="F3F3F3"/>
                </a:solidFill>
              </a:defRPr>
            </a:lvl1pPr>
          </a:lstStyle>
          <a:p>
            <a:fld id="{68A8D22E-6BC5-9E47-900C-2BB94685D9F5}" type="slidenum">
              <a:rPr lang="en-US" smtClean="0"/>
              <a:pPr/>
              <a:t>‹#›</a:t>
            </a:fld>
            <a:endParaRPr lang="en-US"/>
          </a:p>
        </p:txBody>
      </p:sp>
      <p:sp>
        <p:nvSpPr>
          <p:cNvPr id="8" name="Picture Placeholder 7">
            <a:extLst>
              <a:ext uri="{FF2B5EF4-FFF2-40B4-BE49-F238E27FC236}">
                <a16:creationId xmlns:a16="http://schemas.microsoft.com/office/drawing/2014/main" id="{280D6B9D-B233-5155-818B-A43B24A7784B}"/>
              </a:ext>
            </a:extLst>
          </p:cNvPr>
          <p:cNvSpPr>
            <a:spLocks noGrp="1"/>
          </p:cNvSpPr>
          <p:nvPr>
            <p:ph type="pic" sz="quarter" idx="13"/>
          </p:nvPr>
        </p:nvSpPr>
        <p:spPr>
          <a:xfrm>
            <a:off x="1444625" y="726643"/>
            <a:ext cx="4572000" cy="5257800"/>
          </a:xfrm>
          <a:effectLst>
            <a:outerShdw blurRad="776969" dir="720000" algn="ctr" rotWithShape="0">
              <a:srgbClr val="000000">
                <a:alpha val="30000"/>
              </a:srgbClr>
            </a:outerShdw>
          </a:effectLst>
        </p:spPr>
        <p:txBody>
          <a:bodyPr/>
          <a:lstStyle/>
          <a:p>
            <a:endParaRPr lang="en-US"/>
          </a:p>
        </p:txBody>
      </p:sp>
      <p:sp>
        <p:nvSpPr>
          <p:cNvPr id="10" name="Text Placeholder 9">
            <a:extLst>
              <a:ext uri="{FF2B5EF4-FFF2-40B4-BE49-F238E27FC236}">
                <a16:creationId xmlns:a16="http://schemas.microsoft.com/office/drawing/2014/main" id="{B0AF9B5C-EFE8-56ED-DF3C-AD835C9AFCF6}"/>
              </a:ext>
            </a:extLst>
          </p:cNvPr>
          <p:cNvSpPr>
            <a:spLocks noGrp="1"/>
          </p:cNvSpPr>
          <p:nvPr>
            <p:ph type="body" sz="quarter" idx="14"/>
          </p:nvPr>
        </p:nvSpPr>
        <p:spPr>
          <a:xfrm>
            <a:off x="6096000" y="1839913"/>
            <a:ext cx="4606925" cy="2857500"/>
          </a:xfrm>
        </p:spPr>
        <p:txBody>
          <a:bodyPr>
            <a:normAutofit/>
          </a:bodyPr>
          <a:lstStyle>
            <a:lvl1pPr marL="0" indent="0">
              <a:buNone/>
              <a:defRPr sz="2000" spc="0"/>
            </a:lvl1pPr>
          </a:lstStyle>
          <a:p>
            <a:pPr lvl="0"/>
            <a:r>
              <a:rPr lang="en-US"/>
              <a:t>Click to edit Master text styles</a:t>
            </a:r>
          </a:p>
        </p:txBody>
      </p:sp>
    </p:spTree>
    <p:extLst>
      <p:ext uri="{BB962C8B-B14F-4D97-AF65-F5344CB8AC3E}">
        <p14:creationId xmlns:p14="http://schemas.microsoft.com/office/powerpoint/2010/main" val="277838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104FB5-1528-7DE1-824E-7AD7C56D3D94}"/>
              </a:ext>
            </a:extLst>
          </p:cNvPr>
          <p:cNvPicPr>
            <a:picLocks noChangeAspect="1"/>
          </p:cNvPicPr>
          <p:nvPr userDrawn="1"/>
        </p:nvPicPr>
        <p:blipFill>
          <a:blip r:embed="rId2"/>
          <a:src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ED18CC6B-1A29-147F-7B0A-F77C6FF31202}"/>
              </a:ext>
            </a:extLst>
          </p:cNvPr>
          <p:cNvSpPr>
            <a:spLocks noGrp="1"/>
          </p:cNvSpPr>
          <p:nvPr>
            <p:ph type="sldNum" sz="quarter" idx="12"/>
          </p:nvPr>
        </p:nvSpPr>
        <p:spPr/>
        <p:txBody>
          <a:bodyPr/>
          <a:lstStyle>
            <a:lvl1pPr>
              <a:defRPr>
                <a:solidFill>
                  <a:schemeClr val="bg1"/>
                </a:solidFill>
              </a:defRPr>
            </a:lvl1pPr>
          </a:lstStyle>
          <a:p>
            <a:fld id="{68A8D22E-6BC5-9E47-900C-2BB94685D9F5}" type="slidenum">
              <a:rPr lang="en-US" smtClean="0"/>
              <a:pPr/>
              <a:t>‹#›</a:t>
            </a:fld>
            <a:endParaRPr lang="en-US"/>
          </a:p>
        </p:txBody>
      </p:sp>
      <p:sp>
        <p:nvSpPr>
          <p:cNvPr id="3" name="Media Placeholder 2">
            <a:extLst>
              <a:ext uri="{FF2B5EF4-FFF2-40B4-BE49-F238E27FC236}">
                <a16:creationId xmlns:a16="http://schemas.microsoft.com/office/drawing/2014/main" id="{DDD5255E-B6EB-D6A8-9BA3-425DEF917F6C}"/>
              </a:ext>
            </a:extLst>
          </p:cNvPr>
          <p:cNvSpPr>
            <a:spLocks noGrp="1"/>
          </p:cNvSpPr>
          <p:nvPr>
            <p:ph type="media" sz="quarter" idx="13"/>
          </p:nvPr>
        </p:nvSpPr>
        <p:spPr>
          <a:xfrm>
            <a:off x="1205344" y="1225550"/>
            <a:ext cx="5808520" cy="4313238"/>
          </a:xfrm>
          <a:effectLst>
            <a:outerShdw blurRad="793118" dist="50800" dir="5400000" algn="ctr" rotWithShape="0">
              <a:srgbClr val="000000">
                <a:alpha val="30216"/>
              </a:srgbClr>
            </a:outerShdw>
          </a:effectLst>
        </p:spPr>
        <p:txBody>
          <a:bodyPr/>
          <a:lstStyle/>
          <a:p>
            <a:endParaRPr lang="en-US"/>
          </a:p>
        </p:txBody>
      </p:sp>
      <p:sp>
        <p:nvSpPr>
          <p:cNvPr id="7" name="Text Placeholder 6">
            <a:extLst>
              <a:ext uri="{FF2B5EF4-FFF2-40B4-BE49-F238E27FC236}">
                <a16:creationId xmlns:a16="http://schemas.microsoft.com/office/drawing/2014/main" id="{284B1204-54A6-51D2-01E0-4E74F28405BA}"/>
              </a:ext>
            </a:extLst>
          </p:cNvPr>
          <p:cNvSpPr>
            <a:spLocks noGrp="1"/>
          </p:cNvSpPr>
          <p:nvPr>
            <p:ph type="body" sz="quarter" idx="14"/>
          </p:nvPr>
        </p:nvSpPr>
        <p:spPr>
          <a:xfrm>
            <a:off x="7065963" y="2160588"/>
            <a:ext cx="3979862" cy="2557462"/>
          </a:xfrm>
        </p:spPr>
        <p:txBody>
          <a:bodyPr>
            <a:normAutofit/>
          </a:bodyPr>
          <a:lstStyle>
            <a:lvl1pPr marL="0" indent="0">
              <a:buNone/>
              <a:defRPr sz="2000"/>
            </a:lvl1pPr>
          </a:lstStyle>
          <a:p>
            <a:pPr lvl="0"/>
            <a:r>
              <a:rPr lang="en-US"/>
              <a:t>Click to edit Master text styles</a:t>
            </a:r>
          </a:p>
        </p:txBody>
      </p:sp>
    </p:spTree>
    <p:extLst>
      <p:ext uri="{BB962C8B-B14F-4D97-AF65-F5344CB8AC3E}">
        <p14:creationId xmlns:p14="http://schemas.microsoft.com/office/powerpoint/2010/main" val="1856807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picture containing shape&#10;&#10;AI-generated content may be incorrect.">
            <a:extLst>
              <a:ext uri="{FF2B5EF4-FFF2-40B4-BE49-F238E27FC236}">
                <a16:creationId xmlns:a16="http://schemas.microsoft.com/office/drawing/2014/main" id="{51D4DCB4-D71E-80F2-CD14-980FA57C2A14}"/>
              </a:ext>
            </a:extLst>
          </p:cNvPr>
          <p:cNvPicPr>
            <a:picLocks noChangeAspect="1"/>
          </p:cNvPicPr>
          <p:nvPr userDrawn="1"/>
        </p:nvPicPr>
        <p:blipFill>
          <a:blip r:embed="rId23"/>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2C3549BF-250F-BA79-3611-D06653B9620F}"/>
              </a:ext>
            </a:extLst>
          </p:cNvPr>
          <p:cNvSpPr>
            <a:spLocks noGrp="1"/>
          </p:cNvSpPr>
          <p:nvPr>
            <p:ph type="title"/>
          </p:nvPr>
        </p:nvSpPr>
        <p:spPr>
          <a:xfrm>
            <a:off x="173180" y="365126"/>
            <a:ext cx="10515600" cy="8610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DC57C9-737B-B6D6-1314-78C22CCF953B}"/>
              </a:ext>
            </a:extLst>
          </p:cNvPr>
          <p:cNvSpPr>
            <a:spLocks noGrp="1"/>
          </p:cNvSpPr>
          <p:nvPr>
            <p:ph type="body" idx="1"/>
          </p:nvPr>
        </p:nvSpPr>
        <p:spPr>
          <a:xfrm>
            <a:off x="173180" y="1340427"/>
            <a:ext cx="10515600" cy="48365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779BD77-56B0-2B84-ADB2-A2EE1F0E50C4}"/>
              </a:ext>
            </a:extLst>
          </p:cNvPr>
          <p:cNvSpPr>
            <a:spLocks noGrp="1"/>
          </p:cNvSpPr>
          <p:nvPr>
            <p:ph type="sldNum" sz="quarter" idx="4"/>
          </p:nvPr>
        </p:nvSpPr>
        <p:spPr>
          <a:xfrm>
            <a:off x="9632372" y="6492875"/>
            <a:ext cx="2324099" cy="246495"/>
          </a:xfrm>
          <a:prstGeom prst="rect">
            <a:avLst/>
          </a:prstGeom>
        </p:spPr>
        <p:txBody>
          <a:bodyPr vert="horz" lIns="91440" tIns="45720" rIns="91440" bIns="45720" rtlCol="0" anchor="ctr"/>
          <a:lstStyle>
            <a:lvl1pPr algn="r">
              <a:defRPr sz="1400" b="1" i="0">
                <a:solidFill>
                  <a:srgbClr val="1E4782"/>
                </a:solidFill>
                <a:latin typeface="Arial" panose="020B0604020202020204" pitchFamily="34" charset="0"/>
                <a:cs typeface="Arial" panose="020B0604020202020204" pitchFamily="34" charset="0"/>
              </a:defRPr>
            </a:lvl1pPr>
          </a:lstStyle>
          <a:p>
            <a:fld id="{68A8D22E-6BC5-9E47-900C-2BB94685D9F5}" type="slidenum">
              <a:rPr lang="en-US" smtClean="0"/>
              <a:pPr/>
              <a:t>‹#›</a:t>
            </a:fld>
            <a:endParaRPr lang="en-US"/>
          </a:p>
        </p:txBody>
      </p:sp>
    </p:spTree>
    <p:extLst>
      <p:ext uri="{BB962C8B-B14F-4D97-AF65-F5344CB8AC3E}">
        <p14:creationId xmlns:p14="http://schemas.microsoft.com/office/powerpoint/2010/main" val="377529971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Lst>
  <p:hf hdr="0" ftr="0" dt="0"/>
  <p:txStyles>
    <p:titleStyle>
      <a:lvl1pPr algn="l" defTabSz="914400" rtl="0" eaLnBrk="1" latinLnBrk="0" hangingPunct="1">
        <a:lnSpc>
          <a:spcPct val="90000"/>
        </a:lnSpc>
        <a:spcBef>
          <a:spcPct val="0"/>
        </a:spcBef>
        <a:buNone/>
        <a:defRPr sz="4400" b="1" i="0" kern="1200">
          <a:solidFill>
            <a:srgbClr val="347AB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1E478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1E478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1E478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1E478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1E478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mcasfamilyportal.emetric.net/"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gateway.edu.state.ma.us/stardust/login"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www.doe.mass.edu/InfoServices/data/diradmin/list.aspx"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s://gateway.edu.state.ma.us/stardust/login"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www.doe.mass.edu/mcas/family-portal/"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www.doe.mass.edu/mcas/family-portal"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mailto:mcas@mass.gov"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mailto:MCASEvents@cognia.org"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hyperlink" Target="http://www.doe.mass.edu/mcas/family-portal/" TargetMode="External"/><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mailto:rford@lincnet.org" TargetMode="External"/><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hyperlink" Target="mailto:mcas@mass.gov" TargetMode="External"/><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hyperlink" Target="mailto:mcas@cognia.org" TargetMode="External"/><Relationship Id="rId2" Type="http://schemas.openxmlformats.org/officeDocument/2006/relationships/notesSlide" Target="../notesSlides/notesSlide54.xml"/><Relationship Id="rId1" Type="http://schemas.openxmlformats.org/officeDocument/2006/relationships/slideLayout" Target="../slideLayouts/slideLayout3.xml"/><Relationship Id="rId6" Type="http://schemas.openxmlformats.org/officeDocument/2006/relationships/hyperlink" Target="https://www.doe.mass.edu/InfoServices/data/diradmin/list.aspx" TargetMode="External"/><Relationship Id="rId5" Type="http://schemas.openxmlformats.org/officeDocument/2006/relationships/hyperlink" Target="mailto:mcas@mass.gov" TargetMode="External"/><Relationship Id="rId4" Type="http://schemas.openxmlformats.org/officeDocument/2006/relationships/hyperlink" Target="https://mcas.onlinehelp.cognia.org/"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9.svg"/><Relationship Id="rId7" Type="http://schemas.openxmlformats.org/officeDocument/2006/relationships/hyperlink" Target="http://www.doe.mass.edu/mcas" TargetMode="External"/><Relationship Id="rId2" Type="http://schemas.openxmlformats.org/officeDocument/2006/relationships/notesSlide" Target="../notesSlides/notesSlide56.xml"/><Relationship Id="rId1" Type="http://schemas.openxmlformats.org/officeDocument/2006/relationships/slideLayout" Target="../slideLayouts/slideLayout3.xml"/><Relationship Id="rId6" Type="http://schemas.openxmlformats.org/officeDocument/2006/relationships/image" Target="../media/image51.svg"/><Relationship Id="rId5" Type="http://schemas.openxmlformats.org/officeDocument/2006/relationships/hyperlink" Target="mailto:mcas@mass.gov" TargetMode="External"/><Relationship Id="rId4" Type="http://schemas.openxmlformats.org/officeDocument/2006/relationships/image" Target="../media/image50.svg"/></Relationships>
</file>

<file path=ppt/slides/_rels/slide7.xml.rels><?xml version="1.0" encoding="UTF-8" standalone="yes"?>
<Relationships xmlns="http://schemas.openxmlformats.org/package/2006/relationships"><Relationship Id="rId3" Type="http://schemas.openxmlformats.org/officeDocument/2006/relationships/hyperlink" Target="https://mcasfamilyportal.emetric.net/"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5900"/>
              <a:t>Overview of the MCAS Family Portal, Spring 2026</a:t>
            </a:r>
            <a:endParaRPr lang="en-US" altLang="en-US" sz="5900"/>
          </a:p>
        </p:txBody>
      </p:sp>
      <p:sp>
        <p:nvSpPr>
          <p:cNvPr id="3" name="Subtitle 2"/>
          <p:cNvSpPr>
            <a:spLocks noGrp="1"/>
          </p:cNvSpPr>
          <p:nvPr>
            <p:ph type="subTitle" idx="1"/>
          </p:nvPr>
        </p:nvSpPr>
        <p:spPr/>
        <p:txBody>
          <a:bodyPr/>
          <a:lstStyle/>
          <a:p>
            <a:pPr defTabSz="914126"/>
            <a:r>
              <a:rPr lang="en-US" altLang="zh-CN" sz="2799">
                <a:solidFill>
                  <a:schemeClr val="bg1"/>
                </a:solidFill>
                <a:latin typeface="Arial" panose="020B0604020202020204" pitchFamily="34" charset="0"/>
                <a:cs typeface="Arial" panose="020B0604020202020204" pitchFamily="34" charset="0"/>
              </a:rPr>
              <a:t>The Office of Student Assessment Services </a:t>
            </a:r>
          </a:p>
          <a:p>
            <a:pPr defTabSz="914126"/>
            <a:r>
              <a:rPr lang="en-US" altLang="zh-CN" sz="2799">
                <a:solidFill>
                  <a:schemeClr val="bg1"/>
                </a:solidFill>
                <a:latin typeface="Arial" panose="020B0604020202020204" pitchFamily="34" charset="0"/>
                <a:cs typeface="Arial" panose="020B0604020202020204" pitchFamily="34" charset="0"/>
              </a:rPr>
              <a:t>June 12, 2026</a:t>
            </a:r>
            <a:endParaRPr lang="zh-CN" altLang="en-US" sz="2799">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5D457-4408-5DAE-4BAF-4E123E54E5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F3DA7F-773F-3F85-7F6A-B0256CBBCBD1}"/>
              </a:ext>
            </a:extLst>
          </p:cNvPr>
          <p:cNvSpPr>
            <a:spLocks noGrp="1"/>
          </p:cNvSpPr>
          <p:nvPr>
            <p:ph type="title" idx="4294967295"/>
          </p:nvPr>
        </p:nvSpPr>
        <p:spPr>
          <a:xfrm>
            <a:off x="3001056" y="2882900"/>
            <a:ext cx="8672135" cy="1092200"/>
          </a:xfrm>
        </p:spPr>
        <p:txBody>
          <a:bodyPr>
            <a:normAutofit fontScale="90000"/>
          </a:bodyPr>
          <a:lstStyle/>
          <a:p>
            <a:r>
              <a:rPr lang="en-US">
                <a:solidFill>
                  <a:srgbClr val="000000"/>
                </a:solidFill>
              </a:rPr>
              <a:t>2</a:t>
            </a:r>
            <a:r>
              <a:rPr lang="en-US">
                <a:solidFill>
                  <a:srgbClr val="000000"/>
                </a:solidFill>
                <a:latin typeface="Arial" panose="020B0604020202020204" pitchFamily="34" charset="0"/>
                <a:cs typeface="Arial" panose="020B0604020202020204" pitchFamily="34" charset="0"/>
              </a:rPr>
              <a:t>. MCAS Family Portal Accounts</a:t>
            </a:r>
          </a:p>
        </p:txBody>
      </p:sp>
      <p:sp>
        <p:nvSpPr>
          <p:cNvPr id="3" name="Slide Number Placeholder 2">
            <a:extLst>
              <a:ext uri="{FF2B5EF4-FFF2-40B4-BE49-F238E27FC236}">
                <a16:creationId xmlns:a16="http://schemas.microsoft.com/office/drawing/2014/main" id="{4B4C8D13-C29F-4117-E325-68B11ED947AA}"/>
              </a:ext>
            </a:extLst>
          </p:cNvPr>
          <p:cNvSpPr>
            <a:spLocks noGrp="1"/>
          </p:cNvSpPr>
          <p:nvPr>
            <p:ph type="sldNum" sz="quarter" idx="12"/>
          </p:nvPr>
        </p:nvSpPr>
        <p:spPr/>
        <p:txBody>
          <a:bodyPr/>
          <a:lstStyle/>
          <a:p>
            <a:fld id="{68A8D22E-6BC5-9E47-900C-2BB94685D9F5}" type="slidenum">
              <a:rPr lang="en-US" smtClean="0"/>
              <a:pPr/>
              <a:t>10</a:t>
            </a:fld>
            <a:endParaRPr lang="en-US"/>
          </a:p>
        </p:txBody>
      </p:sp>
    </p:spTree>
    <p:extLst>
      <p:ext uri="{BB962C8B-B14F-4D97-AF65-F5344CB8AC3E}">
        <p14:creationId xmlns:p14="http://schemas.microsoft.com/office/powerpoint/2010/main" val="4283536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75EE4-A21F-4C98-3574-DE9E376CAF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B46FD4-07CF-1A10-8AC2-16B900738CC8}"/>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Account Setup</a:t>
            </a:r>
          </a:p>
        </p:txBody>
      </p:sp>
      <p:sp>
        <p:nvSpPr>
          <p:cNvPr id="3" name="Text Placeholder 2">
            <a:extLst>
              <a:ext uri="{FF2B5EF4-FFF2-40B4-BE49-F238E27FC236}">
                <a16:creationId xmlns:a16="http://schemas.microsoft.com/office/drawing/2014/main" id="{05D7DED1-E6CF-EC41-EF83-689265D3762F}"/>
              </a:ext>
            </a:extLst>
          </p:cNvPr>
          <p:cNvSpPr>
            <a:spLocks noGrp="1"/>
          </p:cNvSpPr>
          <p:nvPr>
            <p:ph idx="1"/>
          </p:nvPr>
        </p:nvSpPr>
        <p:spPr>
          <a:xfrm>
            <a:off x="173179" y="1591253"/>
            <a:ext cx="11793904" cy="4776619"/>
          </a:xfrm>
        </p:spPr>
        <p:txBody>
          <a:bodyPr vert="horz" lIns="91440" tIns="45720" rIns="91440" bIns="45720" rtlCol="0" anchor="t">
            <a:normAutofit fontScale="92500" lnSpcReduction="10000"/>
          </a:bodyPr>
          <a:lstStyle/>
          <a:p>
            <a:pPr>
              <a:buClr>
                <a:srgbClr val="000000"/>
              </a:buClr>
            </a:pPr>
            <a:r>
              <a:rPr lang="en-US">
                <a:solidFill>
                  <a:srgbClr val="000000"/>
                </a:solidFill>
                <a:effectLst/>
                <a:latin typeface="Arial"/>
                <a:ea typeface="Aptos" panose="020B0004020202020204" pitchFamily="34" charset="0"/>
                <a:cs typeface="Arial"/>
              </a:rPr>
              <a:t>Families will direct their browser to </a:t>
            </a:r>
            <a:r>
              <a:rPr lang="en-US">
                <a:solidFill>
                  <a:srgbClr val="000000"/>
                </a:solidFill>
                <a:effectLst/>
                <a:latin typeface="Arial"/>
                <a:ea typeface="Aptos" panose="020B0004020202020204" pitchFamily="34" charset="0"/>
                <a:cs typeface="Arial"/>
                <a:hlinkClick r:id="rId3"/>
              </a:rPr>
              <a:t>https://mcasfamilyportal.emetric.net</a:t>
            </a:r>
            <a:r>
              <a:rPr lang="en-US">
                <a:solidFill>
                  <a:srgbClr val="000000"/>
                </a:solidFill>
                <a:effectLst/>
                <a:latin typeface="Arial"/>
                <a:ea typeface="Aptos" panose="020B0004020202020204" pitchFamily="34" charset="0"/>
                <a:cs typeface="Arial"/>
              </a:rPr>
              <a:t> </a:t>
            </a:r>
          </a:p>
          <a:p>
            <a:pPr>
              <a:buClr>
                <a:srgbClr val="000000"/>
              </a:buClr>
            </a:pPr>
            <a:r>
              <a:rPr lang="en-US">
                <a:solidFill>
                  <a:srgbClr val="000000"/>
                </a:solidFill>
                <a:ea typeface="Aptos" panose="020B0004020202020204" pitchFamily="34" charset="0"/>
              </a:rPr>
              <a:t>To set up their account, first-time users will enter their student’s </a:t>
            </a:r>
          </a:p>
          <a:p>
            <a:pPr lvl="1">
              <a:buClr>
                <a:srgbClr val="000000"/>
              </a:buClr>
            </a:pPr>
            <a:r>
              <a:rPr lang="en-US" sz="2600" b="1">
                <a:solidFill>
                  <a:srgbClr val="000000"/>
                </a:solidFill>
                <a:latin typeface="Arial"/>
                <a:ea typeface="Aptos" panose="020B0004020202020204" pitchFamily="34" charset="0"/>
                <a:cs typeface="Arial"/>
              </a:rPr>
              <a:t>registration code </a:t>
            </a:r>
          </a:p>
          <a:p>
            <a:pPr lvl="1">
              <a:buClr>
                <a:srgbClr val="000000"/>
              </a:buClr>
            </a:pPr>
            <a:r>
              <a:rPr lang="en-US" sz="2600" b="1">
                <a:solidFill>
                  <a:srgbClr val="000000"/>
                </a:solidFill>
                <a:latin typeface="Arial"/>
                <a:ea typeface="Aptos" panose="020B0004020202020204" pitchFamily="34" charset="0"/>
                <a:cs typeface="Arial"/>
              </a:rPr>
              <a:t>date of birth </a:t>
            </a:r>
          </a:p>
          <a:p>
            <a:pPr>
              <a:buClr>
                <a:srgbClr val="000000"/>
              </a:buClr>
            </a:pPr>
            <a:r>
              <a:rPr lang="en-US">
                <a:solidFill>
                  <a:srgbClr val="000000"/>
                </a:solidFill>
                <a:ea typeface="Aptos" panose="020B0004020202020204" pitchFamily="34" charset="0"/>
              </a:rPr>
              <a:t>Returning users will be able to log in with their email address and password once their account is set up. </a:t>
            </a:r>
          </a:p>
          <a:p>
            <a:pPr>
              <a:buClr>
                <a:srgbClr val="000000"/>
              </a:buClr>
            </a:pPr>
            <a:r>
              <a:rPr lang="en-US">
                <a:solidFill>
                  <a:srgbClr val="000000"/>
                </a:solidFill>
                <a:ea typeface="Aptos" panose="020B0004020202020204" pitchFamily="34" charset="0"/>
              </a:rPr>
              <a:t>If a user forgets their password, they can use the Forgot Password link on the log in page. </a:t>
            </a:r>
          </a:p>
          <a:p>
            <a:pPr>
              <a:buClr>
                <a:srgbClr val="000000"/>
              </a:buClr>
            </a:pPr>
            <a:r>
              <a:rPr lang="en-US">
                <a:solidFill>
                  <a:srgbClr val="000000"/>
                </a:solidFill>
                <a:ea typeface="Aptos" panose="020B0004020202020204" pitchFamily="34" charset="0"/>
              </a:rPr>
              <a:t>Once the account is created, additional students can be added. </a:t>
            </a:r>
          </a:p>
          <a:p>
            <a:pPr lvl="1">
              <a:buClr>
                <a:srgbClr val="000000"/>
              </a:buClr>
            </a:pPr>
            <a:r>
              <a:rPr lang="en-US" sz="2600">
                <a:solidFill>
                  <a:srgbClr val="000000"/>
                </a:solidFill>
              </a:rPr>
              <a:t>Each parent or guardian can create their own account, and up to 3 adults can add the same student.</a:t>
            </a:r>
          </a:p>
          <a:p>
            <a:pPr lvl="1">
              <a:buClr>
                <a:srgbClr val="000000"/>
              </a:buClr>
            </a:pPr>
            <a:r>
              <a:rPr lang="en-US" sz="2600">
                <a:solidFill>
                  <a:srgbClr val="000000"/>
                </a:solidFill>
              </a:rPr>
              <a:t>The account holder must be 14 years old or older. </a:t>
            </a:r>
          </a:p>
          <a:p>
            <a:pPr lvl="1">
              <a:buClr>
                <a:srgbClr val="000000"/>
              </a:buClr>
            </a:pPr>
            <a:endParaRPr lang="en-US">
              <a:solidFill>
                <a:srgbClr val="000000"/>
              </a:solidFill>
              <a:ea typeface="Aptos" panose="020B0004020202020204" pitchFamily="34" charset="0"/>
            </a:endParaRPr>
          </a:p>
        </p:txBody>
      </p:sp>
      <p:sp>
        <p:nvSpPr>
          <p:cNvPr id="4" name="Slide Number Placeholder 3">
            <a:extLst>
              <a:ext uri="{FF2B5EF4-FFF2-40B4-BE49-F238E27FC236}">
                <a16:creationId xmlns:a16="http://schemas.microsoft.com/office/drawing/2014/main" id="{5BA842CF-9E48-BDA7-4A3B-8F309C88A705}"/>
              </a:ext>
            </a:extLst>
          </p:cNvPr>
          <p:cNvSpPr>
            <a:spLocks noGrp="1"/>
          </p:cNvSpPr>
          <p:nvPr>
            <p:ph type="sldNum" sz="quarter" idx="12"/>
          </p:nvPr>
        </p:nvSpPr>
        <p:spPr/>
        <p:txBody>
          <a:bodyPr/>
          <a:lstStyle/>
          <a:p>
            <a:fld id="{68A8D22E-6BC5-9E47-900C-2BB94685D9F5}" type="slidenum">
              <a:rPr lang="en-US" smtClean="0"/>
              <a:t>11</a:t>
            </a:fld>
            <a:endParaRPr lang="en-US"/>
          </a:p>
        </p:txBody>
      </p:sp>
    </p:spTree>
    <p:extLst>
      <p:ext uri="{BB962C8B-B14F-4D97-AF65-F5344CB8AC3E}">
        <p14:creationId xmlns:p14="http://schemas.microsoft.com/office/powerpoint/2010/main" val="2183563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6AC02-880D-015F-E53A-17A0367584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48D19E-DABA-53A2-F2D8-0A051A1FD674}"/>
              </a:ext>
            </a:extLst>
          </p:cNvPr>
          <p:cNvSpPr>
            <a:spLocks noGrp="1"/>
          </p:cNvSpPr>
          <p:nvPr>
            <p:ph type="title"/>
          </p:nvPr>
        </p:nvSpPr>
        <p:spPr/>
        <p:txBody>
          <a:bodyPr>
            <a:normAutofit/>
          </a:bodyPr>
          <a:lstStyle/>
          <a:p>
            <a:r>
              <a:rPr lang="en-US" sz="4000">
                <a:latin typeface="Arial"/>
                <a:cs typeface="Arial"/>
              </a:rPr>
              <a:t>Accessing Student Registration Codes</a:t>
            </a:r>
          </a:p>
        </p:txBody>
      </p:sp>
      <p:sp>
        <p:nvSpPr>
          <p:cNvPr id="3" name="Text Placeholder 2">
            <a:extLst>
              <a:ext uri="{FF2B5EF4-FFF2-40B4-BE49-F238E27FC236}">
                <a16:creationId xmlns:a16="http://schemas.microsoft.com/office/drawing/2014/main" id="{B3B84494-8521-9EEC-DA0E-F3283E02F81C}"/>
              </a:ext>
            </a:extLst>
          </p:cNvPr>
          <p:cNvSpPr>
            <a:spLocks noGrp="1"/>
          </p:cNvSpPr>
          <p:nvPr>
            <p:ph idx="1"/>
          </p:nvPr>
        </p:nvSpPr>
        <p:spPr>
          <a:xfrm>
            <a:off x="173179" y="1552340"/>
            <a:ext cx="11783292" cy="4958049"/>
          </a:xfrm>
        </p:spPr>
        <p:txBody>
          <a:bodyPr vert="horz" lIns="91440" tIns="45720" rIns="91440" bIns="45720" rtlCol="0" anchor="t">
            <a:normAutofit fontScale="92500" lnSpcReduction="10000"/>
          </a:bodyPr>
          <a:lstStyle/>
          <a:p>
            <a:r>
              <a:rPr lang="en-US" sz="2700">
                <a:solidFill>
                  <a:schemeClr val="tx1"/>
                </a:solidFill>
                <a:latin typeface="Arial"/>
                <a:cs typeface="Arial"/>
              </a:rPr>
              <a:t>Registration codes in Edwin Analytics on </a:t>
            </a:r>
            <a:r>
              <a:rPr lang="en-US" sz="2700">
                <a:solidFill>
                  <a:schemeClr val="tx1"/>
                </a:solidFill>
                <a:latin typeface="Arial"/>
                <a:cs typeface="Arial"/>
                <a:hlinkClick r:id="rId3">
                  <a:extLst>
                    <a:ext uri="{A12FA001-AC4F-418D-AE19-62706E023703}">
                      <ahyp:hlinkClr xmlns:ahyp="http://schemas.microsoft.com/office/drawing/2018/hyperlinkcolor" val="tx"/>
                    </a:ext>
                  </a:extLst>
                </a:hlinkClick>
              </a:rPr>
              <a:t>DESE’s Security Portal</a:t>
            </a:r>
            <a:endParaRPr lang="en-US" sz="2700">
              <a:solidFill>
                <a:schemeClr val="tx1"/>
              </a:solidFill>
              <a:latin typeface="Arial"/>
              <a:cs typeface="Arial"/>
            </a:endParaRPr>
          </a:p>
          <a:p>
            <a:pPr lvl="1"/>
            <a:r>
              <a:rPr lang="en-US">
                <a:solidFill>
                  <a:schemeClr val="tx1"/>
                </a:solidFill>
                <a:latin typeface="Arial"/>
                <a:cs typeface="Arial"/>
              </a:rPr>
              <a:t>Report PE622 (“MCAS Family Portal Registration Code”)</a:t>
            </a:r>
          </a:p>
          <a:p>
            <a:r>
              <a:rPr lang="en-US" sz="2700">
                <a:solidFill>
                  <a:schemeClr val="tx1"/>
                </a:solidFill>
                <a:latin typeface="Arial"/>
                <a:cs typeface="Arial"/>
              </a:rPr>
              <a:t>Report can be run as a PDF (to use DESE’s template letter) or Excel (as a list)</a:t>
            </a:r>
          </a:p>
          <a:p>
            <a:r>
              <a:rPr lang="en-US" sz="2700">
                <a:solidFill>
                  <a:schemeClr val="tx1"/>
                </a:solidFill>
                <a:latin typeface="Arial"/>
                <a:cs typeface="Arial"/>
              </a:rPr>
              <a:t>Report can be run in three different ways: </a:t>
            </a:r>
          </a:p>
          <a:p>
            <a:pPr lvl="1"/>
            <a:r>
              <a:rPr lang="en-US">
                <a:solidFill>
                  <a:schemeClr val="tx1"/>
                </a:solidFill>
                <a:latin typeface="Arial"/>
                <a:cs typeface="Arial"/>
              </a:rPr>
              <a:t>pre-claimed or </a:t>
            </a:r>
            <a:r>
              <a:rPr lang="en-US" b="1">
                <a:solidFill>
                  <a:schemeClr val="tx1"/>
                </a:solidFill>
                <a:latin typeface="Arial"/>
                <a:cs typeface="Arial"/>
              </a:rPr>
              <a:t>claimed students</a:t>
            </a:r>
            <a:r>
              <a:rPr lang="en-US">
                <a:solidFill>
                  <a:schemeClr val="tx1"/>
                </a:solidFill>
                <a:latin typeface="Arial"/>
                <a:cs typeface="Arial"/>
              </a:rPr>
              <a:t>, which contain current students (</a:t>
            </a:r>
            <a:r>
              <a:rPr lang="en-US" i="1">
                <a:solidFill>
                  <a:schemeClr val="tx1"/>
                </a:solidFill>
                <a:latin typeface="Arial"/>
                <a:cs typeface="Arial"/>
              </a:rPr>
              <a:t>preferred</a:t>
            </a:r>
            <a:r>
              <a:rPr lang="en-US">
                <a:solidFill>
                  <a:schemeClr val="tx1"/>
                </a:solidFill>
                <a:latin typeface="Arial"/>
                <a:cs typeface="Arial"/>
              </a:rPr>
              <a:t>)</a:t>
            </a:r>
          </a:p>
          <a:p>
            <a:pPr lvl="1"/>
            <a:r>
              <a:rPr lang="en-US">
                <a:solidFill>
                  <a:schemeClr val="tx1"/>
                </a:solidFill>
              </a:rPr>
              <a:t>students who participated in MCAS testing in their school since 2023</a:t>
            </a:r>
          </a:p>
          <a:p>
            <a:pPr lvl="1"/>
            <a:r>
              <a:rPr lang="en-US">
                <a:solidFill>
                  <a:schemeClr val="tx1"/>
                </a:solidFill>
              </a:rPr>
              <a:t>students reported in the school/district SIMS since 2023</a:t>
            </a:r>
          </a:p>
          <a:p>
            <a:r>
              <a:rPr lang="en-US" sz="2700">
                <a:solidFill>
                  <a:schemeClr val="tx1"/>
                </a:solidFill>
              </a:rPr>
              <a:t>DESE suggests sending registration codes to parents/guardians of current students and following local procedures for former students. </a:t>
            </a:r>
          </a:p>
          <a:p>
            <a:pPr lvl="1"/>
            <a:r>
              <a:rPr lang="en-US">
                <a:solidFill>
                  <a:schemeClr val="tx1"/>
                </a:solidFill>
                <a:latin typeface="Arial"/>
                <a:cs typeface="Arial"/>
              </a:rPr>
              <a:t>Students will have a registration code if they took an MCAS test in 2026 or one of the prior years in the Family Portal or receive a not-tested status in the spring 2026 data file. </a:t>
            </a:r>
          </a:p>
          <a:p>
            <a:r>
              <a:rPr lang="en-US" sz="2700">
                <a:solidFill>
                  <a:srgbClr val="000000"/>
                </a:solidFill>
                <a:latin typeface="Arial"/>
                <a:ea typeface="Aptos" panose="020B0004020202020204" pitchFamily="34" charset="0"/>
                <a:cs typeface="Arial"/>
              </a:rPr>
              <a:t>Questions on accessing Edwin should be directed to </a:t>
            </a:r>
            <a:r>
              <a:rPr lang="en-US" sz="2700">
                <a:solidFill>
                  <a:srgbClr val="000000"/>
                </a:solidFill>
                <a:latin typeface="Arial"/>
                <a:ea typeface="Aptos" panose="020B0004020202020204" pitchFamily="34" charset="0"/>
                <a:cs typeface="Arial"/>
                <a:hlinkClick r:id="rId4"/>
              </a:rPr>
              <a:t>district-level Directory Administrators</a:t>
            </a:r>
            <a:endParaRPr lang="en-US" sz="2700">
              <a:solidFill>
                <a:srgbClr val="000000"/>
              </a:solidFill>
              <a:latin typeface="Arial"/>
              <a:ea typeface="Aptos" panose="020B0004020202020204" pitchFamily="34" charset="0"/>
              <a:cs typeface="Arial"/>
            </a:endParaRPr>
          </a:p>
        </p:txBody>
      </p:sp>
      <p:sp>
        <p:nvSpPr>
          <p:cNvPr id="4" name="Slide Number Placeholder 3">
            <a:extLst>
              <a:ext uri="{FF2B5EF4-FFF2-40B4-BE49-F238E27FC236}">
                <a16:creationId xmlns:a16="http://schemas.microsoft.com/office/drawing/2014/main" id="{C39EE33E-6E1B-772E-853A-D76A387BB5D7}"/>
              </a:ext>
            </a:extLst>
          </p:cNvPr>
          <p:cNvSpPr>
            <a:spLocks noGrp="1"/>
          </p:cNvSpPr>
          <p:nvPr>
            <p:ph type="sldNum" sz="quarter" idx="12"/>
          </p:nvPr>
        </p:nvSpPr>
        <p:spPr/>
        <p:txBody>
          <a:bodyPr/>
          <a:lstStyle/>
          <a:p>
            <a:fld id="{68A8D22E-6BC5-9E47-900C-2BB94685D9F5}" type="slidenum">
              <a:rPr lang="en-US" smtClean="0"/>
              <a:t>12</a:t>
            </a:fld>
            <a:endParaRPr lang="en-US"/>
          </a:p>
        </p:txBody>
      </p:sp>
    </p:spTree>
    <p:extLst>
      <p:ext uri="{BB962C8B-B14F-4D97-AF65-F5344CB8AC3E}">
        <p14:creationId xmlns:p14="http://schemas.microsoft.com/office/powerpoint/2010/main" val="942421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73285-4738-4C87-C252-EBF8AD7C36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7D1FBD-B178-A024-92A1-93ADD333642E}"/>
              </a:ext>
            </a:extLst>
          </p:cNvPr>
          <p:cNvSpPr>
            <a:spLocks noGrp="1"/>
          </p:cNvSpPr>
          <p:nvPr>
            <p:ph type="title"/>
          </p:nvPr>
        </p:nvSpPr>
        <p:spPr/>
        <p:txBody>
          <a:bodyPr>
            <a:normAutofit/>
          </a:bodyPr>
          <a:lstStyle/>
          <a:p>
            <a:r>
              <a:rPr lang="en-US" sz="4000"/>
              <a:t>Providing Registration Codes to Families</a:t>
            </a:r>
            <a:endParaRPr lang="en-US" sz="400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347D72F5-B906-3BD1-9A47-61C39690B081}"/>
              </a:ext>
            </a:extLst>
          </p:cNvPr>
          <p:cNvSpPr>
            <a:spLocks noGrp="1"/>
          </p:cNvSpPr>
          <p:nvPr>
            <p:ph idx="1"/>
          </p:nvPr>
        </p:nvSpPr>
        <p:spPr>
          <a:xfrm>
            <a:off x="173180" y="1591254"/>
            <a:ext cx="11783292" cy="4741452"/>
          </a:xfrm>
        </p:spPr>
        <p:txBody>
          <a:bodyPr>
            <a:normAutofit fontScale="92500" lnSpcReduction="10000"/>
          </a:bodyPr>
          <a:lstStyle/>
          <a:p>
            <a:pPr marL="457200" indent="-457200"/>
            <a:r>
              <a:rPr lang="en-US" sz="3200">
                <a:solidFill>
                  <a:srgbClr val="101D35"/>
                </a:solidFill>
              </a:rPr>
              <a:t>Options for districts to provide registration codes to families: </a:t>
            </a:r>
          </a:p>
          <a:p>
            <a:pPr marL="914400" lvl="1" indent="-457200"/>
            <a:r>
              <a:rPr lang="en-US" sz="2800">
                <a:solidFill>
                  <a:srgbClr val="101D35"/>
                </a:solidFill>
              </a:rPr>
              <a:t>Using district’s family communication platform to provide instructions on accessing the registration code letter</a:t>
            </a:r>
          </a:p>
          <a:p>
            <a:pPr marL="914400" lvl="1" indent="-457200"/>
            <a:r>
              <a:rPr lang="en-US" sz="2800">
                <a:solidFill>
                  <a:srgbClr val="101D35"/>
                </a:solidFill>
              </a:rPr>
              <a:t>Posting the registration code letter in the district communication platform directly</a:t>
            </a:r>
          </a:p>
          <a:p>
            <a:pPr marL="914400" lvl="1" indent="-457200"/>
            <a:r>
              <a:rPr lang="en-US" sz="2800">
                <a:solidFill>
                  <a:srgbClr val="101D35"/>
                </a:solidFill>
              </a:rPr>
              <a:t>Sending registration code letters via U.S. mail or backpacks</a:t>
            </a:r>
          </a:p>
          <a:p>
            <a:pPr marL="914400" lvl="1" indent="-457200"/>
            <a:r>
              <a:rPr lang="en-US" sz="2800">
                <a:solidFill>
                  <a:srgbClr val="101D35"/>
                </a:solidFill>
              </a:rPr>
              <a:t>Providing the codes through other methods typically used to communicate with families about student grades and important matters </a:t>
            </a:r>
          </a:p>
          <a:p>
            <a:pPr marL="457200" indent="-457200"/>
            <a:r>
              <a:rPr lang="en-US" sz="3200">
                <a:solidFill>
                  <a:srgbClr val="101D35"/>
                </a:solidFill>
              </a:rPr>
              <a:t>Communication about the family portal is a local decision between the outplacement and the sending district, but sending districts are ultimately responsible for ensuring that parents receive the information.</a:t>
            </a:r>
            <a:endParaRPr lang="en-US" sz="3200">
              <a:solidFill>
                <a:srgbClr val="101D35"/>
              </a:solidFill>
              <a:highlight>
                <a:srgbClr val="FFFF00"/>
              </a:highlight>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AA506F5-860C-1E15-707A-E67CA55DB895}"/>
              </a:ext>
            </a:extLst>
          </p:cNvPr>
          <p:cNvSpPr>
            <a:spLocks noGrp="1"/>
          </p:cNvSpPr>
          <p:nvPr>
            <p:ph type="sldNum" sz="quarter" idx="12"/>
          </p:nvPr>
        </p:nvSpPr>
        <p:spPr/>
        <p:txBody>
          <a:bodyPr/>
          <a:lstStyle/>
          <a:p>
            <a:fld id="{68A8D22E-6BC5-9E47-900C-2BB94685D9F5}" type="slidenum">
              <a:rPr lang="en-US" smtClean="0"/>
              <a:t>13</a:t>
            </a:fld>
            <a:endParaRPr lang="en-US"/>
          </a:p>
        </p:txBody>
      </p:sp>
    </p:spTree>
    <p:extLst>
      <p:ext uri="{BB962C8B-B14F-4D97-AF65-F5344CB8AC3E}">
        <p14:creationId xmlns:p14="http://schemas.microsoft.com/office/powerpoint/2010/main" val="1514551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439FE-AE63-40FD-3F80-730425EF2DC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68C9203-D9C3-F5C0-3B38-5D8320E6D784}"/>
              </a:ext>
              <a:ext uri="{C183D7F6-B498-43B3-948B-1728B52AA6E4}">
                <adec:decorative xmlns:adec="http://schemas.microsoft.com/office/drawing/2017/decorative" val="1"/>
              </a:ext>
            </a:extLst>
          </p:cNvPr>
          <p:cNvPicPr>
            <a:picLocks noChangeAspect="1"/>
          </p:cNvPicPr>
          <p:nvPr/>
        </p:nvPicPr>
        <p:blipFill>
          <a:blip r:embed="rId3"/>
          <a:srcRect l="769" r="13169" b="25203"/>
          <a:stretch>
            <a:fillRect/>
          </a:stretch>
        </p:blipFill>
        <p:spPr>
          <a:xfrm>
            <a:off x="5039741" y="1394847"/>
            <a:ext cx="6452237" cy="5129565"/>
          </a:xfrm>
          <a:prstGeom prst="rect">
            <a:avLst/>
          </a:prstGeom>
        </p:spPr>
      </p:pic>
      <p:sp>
        <p:nvSpPr>
          <p:cNvPr id="2" name="Title 1">
            <a:extLst>
              <a:ext uri="{FF2B5EF4-FFF2-40B4-BE49-F238E27FC236}">
                <a16:creationId xmlns:a16="http://schemas.microsoft.com/office/drawing/2014/main" id="{D3F7BDD0-04D0-50A3-3456-6DA138549F98}"/>
              </a:ext>
            </a:extLst>
          </p:cNvPr>
          <p:cNvSpPr>
            <a:spLocks noGrp="1"/>
          </p:cNvSpPr>
          <p:nvPr>
            <p:ph type="title"/>
          </p:nvPr>
        </p:nvSpPr>
        <p:spPr/>
        <p:txBody>
          <a:bodyPr>
            <a:normAutofit/>
          </a:bodyPr>
          <a:lstStyle/>
          <a:p>
            <a:r>
              <a:rPr lang="en-US" sz="4000">
                <a:latin typeface="Arial"/>
                <a:cs typeface="Arial"/>
              </a:rPr>
              <a:t>Edwin Analytics Report PE622</a:t>
            </a:r>
            <a:endParaRPr lang="en-US"/>
          </a:p>
        </p:txBody>
      </p:sp>
      <p:sp>
        <p:nvSpPr>
          <p:cNvPr id="3" name="Text Placeholder 2">
            <a:extLst>
              <a:ext uri="{FF2B5EF4-FFF2-40B4-BE49-F238E27FC236}">
                <a16:creationId xmlns:a16="http://schemas.microsoft.com/office/drawing/2014/main" id="{E670FA4E-3704-4DFC-AB45-692B3F21E7C5}"/>
              </a:ext>
            </a:extLst>
          </p:cNvPr>
          <p:cNvSpPr>
            <a:spLocks noGrp="1"/>
          </p:cNvSpPr>
          <p:nvPr>
            <p:ph idx="1"/>
          </p:nvPr>
        </p:nvSpPr>
        <p:spPr>
          <a:xfrm>
            <a:off x="173179" y="1591253"/>
            <a:ext cx="4873310" cy="4728238"/>
          </a:xfrm>
        </p:spPr>
        <p:txBody>
          <a:bodyPr vert="horz" lIns="91440" tIns="45720" rIns="91440" bIns="45720" rtlCol="0" anchor="t">
            <a:normAutofit/>
          </a:bodyPr>
          <a:lstStyle/>
          <a:p>
            <a:r>
              <a:rPr lang="en-US" sz="2400">
                <a:solidFill>
                  <a:schemeClr val="tx1"/>
                </a:solidFill>
                <a:latin typeface="Arial"/>
                <a:cs typeface="Arial"/>
              </a:rPr>
              <a:t>Note the path to access Report PE622 on Edwin Analytics on </a:t>
            </a:r>
            <a:r>
              <a:rPr lang="en-US" sz="2400">
                <a:solidFill>
                  <a:schemeClr val="tx1"/>
                </a:solidFill>
                <a:latin typeface="Arial"/>
                <a:cs typeface="Arial"/>
                <a:hlinkClick r:id="rId4"/>
              </a:rPr>
              <a:t>DESE’s Security Portal</a:t>
            </a:r>
            <a:endParaRPr lang="en-US" sz="2400">
              <a:solidFill>
                <a:schemeClr val="tx1"/>
              </a:solidFill>
              <a:latin typeface="Arial"/>
              <a:cs typeface="Arial"/>
            </a:endParaRPr>
          </a:p>
          <a:p>
            <a:endParaRPr lang="en-US" sz="2400">
              <a:solidFill>
                <a:schemeClr val="tx1"/>
              </a:solidFill>
              <a:latin typeface="Arial"/>
              <a:cs typeface="Arial"/>
            </a:endParaRPr>
          </a:p>
          <a:p>
            <a:r>
              <a:rPr lang="en-US" sz="2400">
                <a:solidFill>
                  <a:schemeClr val="tx1"/>
                </a:solidFill>
                <a:latin typeface="Arial"/>
                <a:cs typeface="Arial"/>
              </a:rPr>
              <a:t>Users can export the family portal letters (PDF format) or the Excel file of all the registration codes using the Export menu.</a:t>
            </a:r>
          </a:p>
          <a:p>
            <a:r>
              <a:rPr lang="en-US" sz="2400">
                <a:solidFill>
                  <a:schemeClr val="tx1"/>
                </a:solidFill>
                <a:latin typeface="Arial"/>
                <a:cs typeface="Arial"/>
              </a:rPr>
              <a:t>PDF letters are sorted by school, grade, last name, first name. </a:t>
            </a:r>
          </a:p>
          <a:p>
            <a:endParaRPr lang="en-US">
              <a:solidFill>
                <a:schemeClr val="tx1"/>
              </a:solidFill>
              <a:latin typeface="Arial"/>
              <a:cs typeface="Arial"/>
            </a:endParaRPr>
          </a:p>
        </p:txBody>
      </p:sp>
      <p:sp>
        <p:nvSpPr>
          <p:cNvPr id="4" name="Slide Number Placeholder 3">
            <a:extLst>
              <a:ext uri="{FF2B5EF4-FFF2-40B4-BE49-F238E27FC236}">
                <a16:creationId xmlns:a16="http://schemas.microsoft.com/office/drawing/2014/main" id="{2E46725E-3C32-61A8-274E-F54AC28E8714}"/>
              </a:ext>
            </a:extLst>
          </p:cNvPr>
          <p:cNvSpPr>
            <a:spLocks noGrp="1"/>
          </p:cNvSpPr>
          <p:nvPr>
            <p:ph type="sldNum" sz="quarter" idx="12"/>
          </p:nvPr>
        </p:nvSpPr>
        <p:spPr/>
        <p:txBody>
          <a:bodyPr/>
          <a:lstStyle/>
          <a:p>
            <a:fld id="{68A8D22E-6BC5-9E47-900C-2BB94685D9F5}" type="slidenum">
              <a:rPr lang="en-US" smtClean="0"/>
              <a:t>14</a:t>
            </a:fld>
            <a:endParaRPr lang="en-US"/>
          </a:p>
        </p:txBody>
      </p:sp>
      <p:sp>
        <p:nvSpPr>
          <p:cNvPr id="5" name="Rectangle 4">
            <a:extLst>
              <a:ext uri="{FF2B5EF4-FFF2-40B4-BE49-F238E27FC236}">
                <a16:creationId xmlns:a16="http://schemas.microsoft.com/office/drawing/2014/main" id="{F651025A-6F41-AD25-6D4A-B4BB35727F4E}"/>
              </a:ext>
              <a:ext uri="{C183D7F6-B498-43B3-948B-1728B52AA6E4}">
                <adec:decorative xmlns:adec="http://schemas.microsoft.com/office/drawing/2017/decorative" val="1"/>
              </a:ext>
            </a:extLst>
          </p:cNvPr>
          <p:cNvSpPr/>
          <p:nvPr/>
        </p:nvSpPr>
        <p:spPr>
          <a:xfrm>
            <a:off x="5867817" y="1296117"/>
            <a:ext cx="4821848" cy="393383"/>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BA5638E1-4458-B7EC-056C-D814EFF017AB}"/>
              </a:ext>
              <a:ext uri="{C183D7F6-B498-43B3-948B-1728B52AA6E4}">
                <adec:decorative xmlns:adec="http://schemas.microsoft.com/office/drawing/2017/decorative" val="1"/>
              </a:ext>
            </a:extLst>
          </p:cNvPr>
          <p:cNvCxnSpPr>
            <a:cxnSpLocks/>
          </p:cNvCxnSpPr>
          <p:nvPr/>
        </p:nvCxnSpPr>
        <p:spPr>
          <a:xfrm flipV="1">
            <a:off x="4658486" y="1788622"/>
            <a:ext cx="1072654" cy="324328"/>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8" name="Rectangle 7">
            <a:extLst>
              <a:ext uri="{FF2B5EF4-FFF2-40B4-BE49-F238E27FC236}">
                <a16:creationId xmlns:a16="http://schemas.microsoft.com/office/drawing/2014/main" id="{302667A0-205E-9532-99CC-ACF3097E8812}"/>
              </a:ext>
              <a:ext uri="{C183D7F6-B498-43B3-948B-1728B52AA6E4}">
                <adec:decorative xmlns:adec="http://schemas.microsoft.com/office/drawing/2017/decorative" val="1"/>
              </a:ext>
            </a:extLst>
          </p:cNvPr>
          <p:cNvSpPr/>
          <p:nvPr/>
        </p:nvSpPr>
        <p:spPr>
          <a:xfrm>
            <a:off x="5122979" y="2109533"/>
            <a:ext cx="608161" cy="29666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1018D5A0-8471-BD3E-FC10-3AD2DB5008FE}"/>
              </a:ext>
              <a:ext uri="{C183D7F6-B498-43B3-948B-1728B52AA6E4}">
                <adec:decorative xmlns:adec="http://schemas.microsoft.com/office/drawing/2017/decorative" val="1"/>
              </a:ext>
            </a:extLst>
          </p:cNvPr>
          <p:cNvCxnSpPr>
            <a:cxnSpLocks/>
          </p:cNvCxnSpPr>
          <p:nvPr/>
        </p:nvCxnSpPr>
        <p:spPr>
          <a:xfrm flipV="1">
            <a:off x="4192621" y="2558374"/>
            <a:ext cx="847120" cy="51550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9421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1FC82-FA14-6F4A-6374-B44983C3CF9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5CD2B27-F4F0-E24C-7C93-B3D6DA5102DB}"/>
              </a:ext>
            </a:extLst>
          </p:cNvPr>
          <p:cNvSpPr>
            <a:spLocks noGrp="1"/>
          </p:cNvSpPr>
          <p:nvPr>
            <p:ph type="title"/>
          </p:nvPr>
        </p:nvSpPr>
        <p:spPr/>
        <p:txBody>
          <a:bodyPr>
            <a:normAutofit/>
          </a:bodyPr>
          <a:lstStyle/>
          <a:p>
            <a:r>
              <a:rPr lang="en-US" altLang="en-US" sz="3999" b="1">
                <a:solidFill>
                  <a:schemeClr val="bg1"/>
                </a:solidFill>
                <a:latin typeface="Arial" panose="020B0604020202020204" pitchFamily="34" charset="0"/>
                <a:cs typeface="Arial" panose="020B0604020202020204" pitchFamily="34" charset="0"/>
              </a:rPr>
              <a:t>Resources for Families</a:t>
            </a:r>
            <a:endParaRPr lang="en-US" sz="3999" b="1">
              <a:solidFill>
                <a:schemeClr val="bg1"/>
              </a:solidFill>
              <a:latin typeface="Arial" panose="020B0604020202020204" pitchFamily="34" charset="0"/>
              <a:cs typeface="Arial" panose="020B0604020202020204" pitchFamily="34" charset="0"/>
            </a:endParaRPr>
          </a:p>
        </p:txBody>
      </p:sp>
      <p:sp>
        <p:nvSpPr>
          <p:cNvPr id="2" name="Content Placeholder 1">
            <a:extLst>
              <a:ext uri="{FF2B5EF4-FFF2-40B4-BE49-F238E27FC236}">
                <a16:creationId xmlns:a16="http://schemas.microsoft.com/office/drawing/2014/main" id="{FEA82D4A-121D-00CE-1FD9-749ED3CA29AE}"/>
              </a:ext>
            </a:extLst>
          </p:cNvPr>
          <p:cNvSpPr>
            <a:spLocks noGrp="1"/>
          </p:cNvSpPr>
          <p:nvPr>
            <p:ph idx="1"/>
          </p:nvPr>
        </p:nvSpPr>
        <p:spPr/>
        <p:txBody>
          <a:bodyPr>
            <a:noAutofit/>
          </a:bodyPr>
          <a:lstStyle/>
          <a:p>
            <a:pPr>
              <a:buClr>
                <a:srgbClr val="010203"/>
              </a:buClr>
            </a:pPr>
            <a:r>
              <a:rPr lang="en-US" altLang="en-US" sz="2600">
                <a:solidFill>
                  <a:srgbClr val="000000"/>
                </a:solidFill>
              </a:rPr>
              <a:t>MCAS Family Portal Resources webpage on DESE website </a:t>
            </a:r>
            <a:r>
              <a:rPr lang="en-US" altLang="en-US" sz="2600" b="1">
                <a:solidFill>
                  <a:srgbClr val="000000"/>
                </a:solidFill>
                <a:hlinkClick r:id="rId3"/>
              </a:rPr>
              <a:t>www.doe.mass.edu/mcas/family-portal/</a:t>
            </a:r>
            <a:endParaRPr lang="en-US" altLang="en-US" sz="2600" b="1">
              <a:solidFill>
                <a:srgbClr val="000000"/>
              </a:solidFill>
            </a:endParaRPr>
          </a:p>
          <a:p>
            <a:pPr>
              <a:buClr>
                <a:srgbClr val="010203"/>
              </a:buClr>
            </a:pPr>
            <a:r>
              <a:rPr lang="en-US" altLang="en-US" sz="2600">
                <a:solidFill>
                  <a:srgbClr val="000000"/>
                </a:solidFill>
              </a:rPr>
              <a:t>Materials are currently available, and translations of resources for parents/guardians will be posted as available:</a:t>
            </a:r>
          </a:p>
          <a:p>
            <a:pPr>
              <a:buClr>
                <a:srgbClr val="010203"/>
              </a:buClr>
            </a:pPr>
            <a:r>
              <a:rPr lang="en-US" altLang="en-US" sz="2600">
                <a:solidFill>
                  <a:srgbClr val="000000"/>
                </a:solidFill>
              </a:rPr>
              <a:t>Resources for Parents/Guardians</a:t>
            </a:r>
          </a:p>
          <a:p>
            <a:pPr lvl="1">
              <a:buClr>
                <a:srgbClr val="010203"/>
              </a:buClr>
            </a:pPr>
            <a:r>
              <a:rPr lang="en-US" altLang="en-US">
                <a:solidFill>
                  <a:srgbClr val="000000"/>
                </a:solidFill>
              </a:rPr>
              <a:t>Letter from Commissioner Martinez to Parents/Guardians </a:t>
            </a:r>
          </a:p>
          <a:p>
            <a:pPr lvl="1">
              <a:buClr>
                <a:srgbClr val="010203"/>
              </a:buClr>
            </a:pPr>
            <a:r>
              <a:rPr lang="en-US" altLang="en-US">
                <a:solidFill>
                  <a:srgbClr val="000000"/>
                </a:solidFill>
              </a:rPr>
              <a:t>Letter with Instructions to Access the Family Portal</a:t>
            </a:r>
          </a:p>
          <a:p>
            <a:pPr lvl="1">
              <a:buClr>
                <a:srgbClr val="010203"/>
              </a:buClr>
            </a:pPr>
            <a:r>
              <a:rPr lang="en-US" altLang="en-US">
                <a:solidFill>
                  <a:srgbClr val="000000"/>
                </a:solidFill>
              </a:rPr>
              <a:t>Quick Start Guide</a:t>
            </a:r>
          </a:p>
          <a:p>
            <a:pPr lvl="1">
              <a:buClr>
                <a:srgbClr val="010203"/>
              </a:buClr>
            </a:pPr>
            <a:r>
              <a:rPr lang="en-US" altLang="en-US">
                <a:solidFill>
                  <a:srgbClr val="000000"/>
                </a:solidFill>
              </a:rPr>
              <a:t>Help Guide (same guide as the one within the family portal)</a:t>
            </a:r>
          </a:p>
        </p:txBody>
      </p:sp>
      <p:sp>
        <p:nvSpPr>
          <p:cNvPr id="4" name="Slide Number Placeholder 3">
            <a:extLst>
              <a:ext uri="{FF2B5EF4-FFF2-40B4-BE49-F238E27FC236}">
                <a16:creationId xmlns:a16="http://schemas.microsoft.com/office/drawing/2014/main" id="{DD88B90B-CEC6-E14A-0233-03FF4FB10ECF}"/>
              </a:ext>
            </a:extLst>
          </p:cNvPr>
          <p:cNvSpPr>
            <a:spLocks noGrp="1"/>
          </p:cNvSpPr>
          <p:nvPr>
            <p:ph type="sldNum" sz="quarter" idx="12"/>
          </p:nvPr>
        </p:nvSpPr>
        <p:spPr/>
        <p:txBody>
          <a:bodyPr/>
          <a:lstStyle/>
          <a:p>
            <a:fld id="{68A8D22E-6BC5-9E47-900C-2BB94685D9F5}" type="slidenum">
              <a:rPr lang="en-US" smtClean="0"/>
              <a:t>15</a:t>
            </a:fld>
            <a:endParaRPr lang="en-US"/>
          </a:p>
        </p:txBody>
      </p:sp>
    </p:spTree>
    <p:extLst>
      <p:ext uri="{BB962C8B-B14F-4D97-AF65-F5344CB8AC3E}">
        <p14:creationId xmlns:p14="http://schemas.microsoft.com/office/powerpoint/2010/main" val="3958428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6374F-15BC-381A-797F-510877E95B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65DE02-BF5E-20AD-FE17-AB1DB0A1CAB8}"/>
              </a:ext>
            </a:extLst>
          </p:cNvPr>
          <p:cNvSpPr>
            <a:spLocks noGrp="1"/>
          </p:cNvSpPr>
          <p:nvPr>
            <p:ph type="title"/>
          </p:nvPr>
        </p:nvSpPr>
        <p:spPr>
          <a:xfrm>
            <a:off x="173179" y="308699"/>
            <a:ext cx="11500012" cy="861002"/>
          </a:xfrm>
        </p:spPr>
        <p:txBody>
          <a:bodyPr>
            <a:normAutofit fontScale="90000"/>
          </a:bodyPr>
          <a:lstStyle/>
          <a:p>
            <a:r>
              <a:rPr lang="en-US" sz="4000">
                <a:latin typeface="Arial"/>
                <a:cs typeface="Arial"/>
              </a:rPr>
              <a:t>Translations of the Letter with Instructions to Access the Family Portal </a:t>
            </a:r>
          </a:p>
        </p:txBody>
      </p:sp>
      <p:sp>
        <p:nvSpPr>
          <p:cNvPr id="3" name="Text Placeholder 2">
            <a:extLst>
              <a:ext uri="{FF2B5EF4-FFF2-40B4-BE49-F238E27FC236}">
                <a16:creationId xmlns:a16="http://schemas.microsoft.com/office/drawing/2014/main" id="{C9C9E5A9-94C8-ADE3-143A-F149EA3DC29E}"/>
              </a:ext>
            </a:extLst>
          </p:cNvPr>
          <p:cNvSpPr>
            <a:spLocks noGrp="1"/>
          </p:cNvSpPr>
          <p:nvPr>
            <p:ph idx="1"/>
          </p:nvPr>
        </p:nvSpPr>
        <p:spPr>
          <a:xfrm>
            <a:off x="173179" y="1591253"/>
            <a:ext cx="11818094" cy="4728238"/>
          </a:xfrm>
        </p:spPr>
        <p:txBody>
          <a:bodyPr vert="horz" lIns="91440" tIns="45720" rIns="91440" bIns="45720" rtlCol="0" anchor="t">
            <a:normAutofit/>
          </a:bodyPr>
          <a:lstStyle/>
          <a:p>
            <a:r>
              <a:rPr lang="en-US">
                <a:solidFill>
                  <a:schemeClr val="tx1"/>
                </a:solidFill>
              </a:rPr>
              <a:t>Translations will be posted on DESE website for districts to mail-merge </a:t>
            </a:r>
          </a:p>
          <a:p>
            <a:r>
              <a:rPr lang="en-US">
                <a:solidFill>
                  <a:schemeClr val="tx1"/>
                </a:solidFill>
              </a:rPr>
              <a:t>Letters will be posted in Microsoft Word at </a:t>
            </a:r>
            <a:r>
              <a:rPr lang="en-US">
                <a:solidFill>
                  <a:schemeClr val="tx1"/>
                </a:solidFill>
                <a:hlinkClick r:id="rId3"/>
              </a:rPr>
              <a:t>www.doe.mass.edu/mcas/family-portal</a:t>
            </a:r>
            <a:r>
              <a:rPr lang="en-US">
                <a:solidFill>
                  <a:schemeClr val="tx1"/>
                </a:solidFill>
              </a:rPr>
              <a:t> </a:t>
            </a:r>
          </a:p>
          <a:p>
            <a:r>
              <a:rPr lang="en-US">
                <a:solidFill>
                  <a:schemeClr val="tx1"/>
                </a:solidFill>
              </a:rPr>
              <a:t>Translations of the 15 most common languages in Massachusetts: </a:t>
            </a:r>
          </a:p>
          <a:p>
            <a:pPr lvl="1"/>
            <a:r>
              <a:rPr lang="en-US">
                <a:solidFill>
                  <a:schemeClr val="tx1"/>
                </a:solidFill>
              </a:rPr>
              <a:t>Albanian, Arabic, Cape Verdean, Traditional Chinese, French, Gujarati, Haitian French Creole, Hindi, Khmer, Portuguese, Russian, Spanish, Telugu, Twi, Vietnamese</a:t>
            </a:r>
          </a:p>
          <a:p>
            <a:endParaRPr lang="en-US">
              <a:solidFill>
                <a:schemeClr val="tx1"/>
              </a:solidFill>
              <a:highlight>
                <a:srgbClr val="FFFF00"/>
              </a:highlight>
              <a:latin typeface="Arial"/>
              <a:cs typeface="Arial"/>
            </a:endParaRPr>
          </a:p>
        </p:txBody>
      </p:sp>
      <p:sp>
        <p:nvSpPr>
          <p:cNvPr id="4" name="Slide Number Placeholder 3">
            <a:extLst>
              <a:ext uri="{FF2B5EF4-FFF2-40B4-BE49-F238E27FC236}">
                <a16:creationId xmlns:a16="http://schemas.microsoft.com/office/drawing/2014/main" id="{FC5AB6B6-62AA-8156-A861-12F4F025FDBF}"/>
              </a:ext>
            </a:extLst>
          </p:cNvPr>
          <p:cNvSpPr>
            <a:spLocks noGrp="1"/>
          </p:cNvSpPr>
          <p:nvPr>
            <p:ph type="sldNum" sz="quarter" idx="12"/>
          </p:nvPr>
        </p:nvSpPr>
        <p:spPr/>
        <p:txBody>
          <a:bodyPr/>
          <a:lstStyle/>
          <a:p>
            <a:fld id="{68A8D22E-6BC5-9E47-900C-2BB94685D9F5}" type="slidenum">
              <a:rPr lang="en-US" smtClean="0"/>
              <a:t>16</a:t>
            </a:fld>
            <a:endParaRPr lang="en-US"/>
          </a:p>
        </p:txBody>
      </p:sp>
    </p:spTree>
    <p:extLst>
      <p:ext uri="{BB962C8B-B14F-4D97-AF65-F5344CB8AC3E}">
        <p14:creationId xmlns:p14="http://schemas.microsoft.com/office/powerpoint/2010/main" val="2136972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2A9D4-5FF4-DE2B-7B49-FAD1EEB2F7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5C09DE-886A-7762-1EFB-6366C69AE4BC}"/>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Demonstrations 1</a:t>
            </a:r>
          </a:p>
        </p:txBody>
      </p:sp>
      <p:sp>
        <p:nvSpPr>
          <p:cNvPr id="3" name="Text Placeholder 2">
            <a:extLst>
              <a:ext uri="{FF2B5EF4-FFF2-40B4-BE49-F238E27FC236}">
                <a16:creationId xmlns:a16="http://schemas.microsoft.com/office/drawing/2014/main" id="{69455C27-DA50-DD23-75B7-0380FB220371}"/>
              </a:ext>
            </a:extLst>
          </p:cNvPr>
          <p:cNvSpPr>
            <a:spLocks noGrp="1"/>
          </p:cNvSpPr>
          <p:nvPr>
            <p:ph idx="1"/>
          </p:nvPr>
        </p:nvSpPr>
        <p:spPr>
          <a:xfrm>
            <a:off x="173179" y="1591253"/>
            <a:ext cx="11890665" cy="4958047"/>
          </a:xfrm>
        </p:spPr>
        <p:txBody>
          <a:bodyPr>
            <a:normAutofit/>
          </a:bodyPr>
          <a:lstStyle/>
          <a:p>
            <a:pPr>
              <a:buClr>
                <a:srgbClr val="000000"/>
              </a:buClr>
            </a:pP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Accessing the Spanish</a:t>
            </a:r>
            <a:r>
              <a:rPr lang="en-US">
                <a:solidFill>
                  <a:srgbClr val="000000"/>
                </a:solidFill>
                <a:ea typeface="Aptos" panose="020B0004020202020204" pitchFamily="34" charset="0"/>
              </a:rPr>
              <a:t> translation of the MCAS Family Portal </a:t>
            </a:r>
            <a:endParaRPr lang="en-US">
              <a:solidFill>
                <a:srgbClr val="000000"/>
              </a:solidFill>
              <a:effectLst/>
              <a:latin typeface="Arial" panose="020B0604020202020204" pitchFamily="34" charset="0"/>
              <a:ea typeface="Aptos" panose="020B0004020202020204" pitchFamily="34" charset="0"/>
              <a:cs typeface="Arial" panose="020B0604020202020204" pitchFamily="34" charset="0"/>
            </a:endParaRPr>
          </a:p>
          <a:p>
            <a:pPr>
              <a:buClr>
                <a:srgbClr val="000000"/>
              </a:buClr>
            </a:pP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Logging in for the first time</a:t>
            </a:r>
          </a:p>
          <a:p>
            <a:pPr>
              <a:buClr>
                <a:srgbClr val="000000"/>
              </a:buClr>
            </a:pPr>
            <a:r>
              <a:rPr lang="en-US">
                <a:solidFill>
                  <a:srgbClr val="000000"/>
                </a:solidFill>
                <a:ea typeface="Aptos" panose="020B0004020202020204" pitchFamily="34" charset="0"/>
              </a:rPr>
              <a:t>Adding students to and removing students from an account</a:t>
            </a:r>
            <a:endParaRPr lang="en-US">
              <a:solidFill>
                <a:srgbClr val="000000"/>
              </a:solidFill>
              <a:effectLst/>
              <a:latin typeface="Arial" panose="020B0604020202020204" pitchFamily="34" charset="0"/>
              <a:ea typeface="Aptos" panose="020B0004020202020204" pitchFamily="34" charset="0"/>
              <a:cs typeface="Arial" panose="020B0604020202020204" pitchFamily="34" charset="0"/>
            </a:endParaRPr>
          </a:p>
          <a:p>
            <a:pPr>
              <a:buClr>
                <a:srgbClr val="000000"/>
              </a:buClr>
            </a:pPr>
            <a:r>
              <a:rPr lang="en-US">
                <a:solidFill>
                  <a:srgbClr val="000000"/>
                </a:solidFill>
                <a:ea typeface="Aptos" panose="020B0004020202020204" pitchFamily="34" charset="0"/>
              </a:rPr>
              <a:t>Logging in as a returning user</a:t>
            </a:r>
          </a:p>
        </p:txBody>
      </p:sp>
      <p:sp>
        <p:nvSpPr>
          <p:cNvPr id="4" name="Slide Number Placeholder 3">
            <a:extLst>
              <a:ext uri="{FF2B5EF4-FFF2-40B4-BE49-F238E27FC236}">
                <a16:creationId xmlns:a16="http://schemas.microsoft.com/office/drawing/2014/main" id="{112430E6-E477-C67C-53EA-9802F0939362}"/>
              </a:ext>
            </a:extLst>
          </p:cNvPr>
          <p:cNvSpPr>
            <a:spLocks noGrp="1"/>
          </p:cNvSpPr>
          <p:nvPr>
            <p:ph type="sldNum" sz="quarter" idx="12"/>
          </p:nvPr>
        </p:nvSpPr>
        <p:spPr/>
        <p:txBody>
          <a:bodyPr/>
          <a:lstStyle/>
          <a:p>
            <a:fld id="{68A8D22E-6BC5-9E47-900C-2BB94685D9F5}" type="slidenum">
              <a:rPr lang="en-US" smtClean="0"/>
              <a:t>17</a:t>
            </a:fld>
            <a:endParaRPr lang="en-US"/>
          </a:p>
        </p:txBody>
      </p:sp>
    </p:spTree>
    <p:extLst>
      <p:ext uri="{BB962C8B-B14F-4D97-AF65-F5344CB8AC3E}">
        <p14:creationId xmlns:p14="http://schemas.microsoft.com/office/powerpoint/2010/main" val="26937746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17488-FF22-5385-3CAD-816BB0F41B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555D26-C623-03A5-46E2-45A86A081B72}"/>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Accessing the Spanish Translation</a:t>
            </a:r>
          </a:p>
        </p:txBody>
      </p:sp>
      <p:sp>
        <p:nvSpPr>
          <p:cNvPr id="3" name="Text Placeholder 2">
            <a:extLst>
              <a:ext uri="{FF2B5EF4-FFF2-40B4-BE49-F238E27FC236}">
                <a16:creationId xmlns:a16="http://schemas.microsoft.com/office/drawing/2014/main" id="{7C9FF439-DA1C-EA60-BB2A-8FBDFCB3B2B0}"/>
              </a:ext>
            </a:extLst>
          </p:cNvPr>
          <p:cNvSpPr>
            <a:spLocks noGrp="1"/>
          </p:cNvSpPr>
          <p:nvPr>
            <p:ph idx="1"/>
          </p:nvPr>
        </p:nvSpPr>
        <p:spPr>
          <a:xfrm>
            <a:off x="173179" y="1591253"/>
            <a:ext cx="11783291" cy="4958047"/>
          </a:xfrm>
        </p:spPr>
        <p:txBody>
          <a:bodyPr>
            <a:normAutofit/>
          </a:bodyPr>
          <a:lstStyle/>
          <a:p>
            <a:pPr marL="0" indent="0">
              <a:buClr>
                <a:srgbClr val="000000"/>
              </a:buClr>
              <a:buNone/>
            </a:pPr>
            <a:r>
              <a:rPr lang="en-US">
                <a:solidFill>
                  <a:srgbClr val="000000"/>
                </a:solidFill>
              </a:rPr>
              <a:t>In the top right corner of the screen, users can select to view the MCAS Family Portal in either English or Spanish.</a:t>
            </a:r>
          </a:p>
          <a:p>
            <a:pPr>
              <a:buClr>
                <a:srgbClr val="000000"/>
              </a:buClr>
            </a:pPr>
            <a:endParaRPr lang="en-US">
              <a:solidFill>
                <a:srgbClr val="000000"/>
              </a:solidFill>
            </a:endParaRPr>
          </a:p>
          <a:p>
            <a:pPr>
              <a:buClr>
                <a:srgbClr val="000000"/>
              </a:buClr>
            </a:pPr>
            <a:endParaRPr lang="en-US">
              <a:solidFill>
                <a:srgbClr val="000000"/>
              </a:solidFill>
              <a:ea typeface="Aptos" panose="020B0004020202020204" pitchFamily="34" charset="0"/>
            </a:endParaRPr>
          </a:p>
          <a:p>
            <a:pPr lvl="1">
              <a:buClr>
                <a:srgbClr val="000000"/>
              </a:buClr>
            </a:pPr>
            <a:endParaRPr lang="en-US">
              <a:solidFill>
                <a:srgbClr val="000000"/>
              </a:solidFill>
              <a:effectLst/>
              <a:highlight>
                <a:srgbClr val="FFFF00"/>
              </a:highlight>
              <a:latin typeface="Arial" panose="020B0604020202020204" pitchFamily="34" charset="0"/>
              <a:ea typeface="Aptos" panose="020B0004020202020204" pitchFamily="34" charset="0"/>
              <a:cs typeface="Arial" panose="020B0604020202020204" pitchFamily="34" charset="0"/>
            </a:endParaRPr>
          </a:p>
          <a:p>
            <a:endParaRPr lang="en-US"/>
          </a:p>
        </p:txBody>
      </p:sp>
      <p:sp>
        <p:nvSpPr>
          <p:cNvPr id="4" name="Slide Number Placeholder 3">
            <a:extLst>
              <a:ext uri="{FF2B5EF4-FFF2-40B4-BE49-F238E27FC236}">
                <a16:creationId xmlns:a16="http://schemas.microsoft.com/office/drawing/2014/main" id="{7AE78655-AD57-25F6-C4CE-9674DD6DEE4C}"/>
              </a:ext>
            </a:extLst>
          </p:cNvPr>
          <p:cNvSpPr>
            <a:spLocks noGrp="1"/>
          </p:cNvSpPr>
          <p:nvPr>
            <p:ph type="sldNum" sz="quarter" idx="12"/>
          </p:nvPr>
        </p:nvSpPr>
        <p:spPr/>
        <p:txBody>
          <a:bodyPr/>
          <a:lstStyle/>
          <a:p>
            <a:fld id="{68A8D22E-6BC5-9E47-900C-2BB94685D9F5}" type="slidenum">
              <a:rPr lang="en-US" smtClean="0"/>
              <a:t>18</a:t>
            </a:fld>
            <a:endParaRPr lang="en-US"/>
          </a:p>
        </p:txBody>
      </p:sp>
      <p:pic>
        <p:nvPicPr>
          <p:cNvPr id="8" name="Picture 7">
            <a:extLst>
              <a:ext uri="{FF2B5EF4-FFF2-40B4-BE49-F238E27FC236}">
                <a16:creationId xmlns:a16="http://schemas.microsoft.com/office/drawing/2014/main" id="{82A537BE-23EB-BB54-1CEB-2D7722B5EE0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178" y="2679122"/>
            <a:ext cx="5630638" cy="3632199"/>
          </a:xfrm>
          <a:prstGeom prst="rect">
            <a:avLst/>
          </a:prstGeom>
        </p:spPr>
      </p:pic>
      <p:pic>
        <p:nvPicPr>
          <p:cNvPr id="10" name="Picture 9">
            <a:extLst>
              <a:ext uri="{FF2B5EF4-FFF2-40B4-BE49-F238E27FC236}">
                <a16:creationId xmlns:a16="http://schemas.microsoft.com/office/drawing/2014/main" id="{E3062872-CA1F-0C07-EE9E-6010D578F57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2679122"/>
            <a:ext cx="5536702" cy="4060248"/>
          </a:xfrm>
          <a:prstGeom prst="rect">
            <a:avLst/>
          </a:prstGeom>
        </p:spPr>
      </p:pic>
      <p:sp>
        <p:nvSpPr>
          <p:cNvPr id="11" name="Rectangle 10">
            <a:extLst>
              <a:ext uri="{FF2B5EF4-FFF2-40B4-BE49-F238E27FC236}">
                <a16:creationId xmlns:a16="http://schemas.microsoft.com/office/drawing/2014/main" id="{7C3811A6-2522-4E08-664B-72455BF890FB}"/>
              </a:ext>
              <a:ext uri="{C183D7F6-B498-43B3-948B-1728B52AA6E4}">
                <adec:decorative xmlns:adec="http://schemas.microsoft.com/office/drawing/2017/decorative" val="1"/>
              </a:ext>
            </a:extLst>
          </p:cNvPr>
          <p:cNvSpPr/>
          <p:nvPr/>
        </p:nvSpPr>
        <p:spPr>
          <a:xfrm>
            <a:off x="5137265" y="3429000"/>
            <a:ext cx="666551" cy="19534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43503D9-2F19-E8C6-FB46-EE5824CAC031}"/>
              </a:ext>
              <a:ext uri="{C183D7F6-B498-43B3-948B-1728B52AA6E4}">
                <adec:decorative xmlns:adec="http://schemas.microsoft.com/office/drawing/2017/decorative" val="1"/>
              </a:ext>
            </a:extLst>
          </p:cNvPr>
          <p:cNvSpPr/>
          <p:nvPr/>
        </p:nvSpPr>
        <p:spPr>
          <a:xfrm>
            <a:off x="10788530" y="3379124"/>
            <a:ext cx="943923" cy="21197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45667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A04CB-90B3-FDF7-0EE2-AE65A715D4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5A41B2-3467-C1DC-4480-10D69EBC28DE}"/>
              </a:ext>
            </a:extLst>
          </p:cNvPr>
          <p:cNvSpPr>
            <a:spLocks noGrp="1"/>
          </p:cNvSpPr>
          <p:nvPr>
            <p:ph type="title"/>
          </p:nvPr>
        </p:nvSpPr>
        <p:spPr/>
        <p:txBody>
          <a:bodyPr>
            <a:normAutofit/>
          </a:bodyPr>
          <a:lstStyle/>
          <a:p>
            <a:r>
              <a:rPr lang="en-US" sz="4000"/>
              <a:t>Logging In for the First Time</a:t>
            </a:r>
            <a:endParaRPr lang="en-US" sz="400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41CFE540-0984-43DD-EA7E-9F11BF93C36C}"/>
              </a:ext>
            </a:extLst>
          </p:cNvPr>
          <p:cNvSpPr>
            <a:spLocks noGrp="1"/>
          </p:cNvSpPr>
          <p:nvPr>
            <p:ph idx="1"/>
          </p:nvPr>
        </p:nvSpPr>
        <p:spPr>
          <a:xfrm>
            <a:off x="173179" y="1591253"/>
            <a:ext cx="5696679" cy="4958047"/>
          </a:xfrm>
        </p:spPr>
        <p:txBody>
          <a:bodyPr>
            <a:normAutofit/>
          </a:bodyPr>
          <a:lstStyle/>
          <a:p>
            <a:pPr marL="514350" indent="-514350">
              <a:buClr>
                <a:srgbClr val="000000"/>
              </a:buClr>
              <a:buFont typeface="+mj-lt"/>
              <a:buAutoNum type="arabicPeriod"/>
            </a:pPr>
            <a:r>
              <a:rPr lang="en-US">
                <a:solidFill>
                  <a:srgbClr val="000000"/>
                </a:solidFill>
                <a:ea typeface="Aptos" panose="020B0004020202020204" pitchFamily="34" charset="0"/>
              </a:rPr>
              <a:t>Enter the student’s registration code and date of birth.</a:t>
            </a:r>
          </a:p>
          <a:p>
            <a:pPr marL="514350" indent="-514350">
              <a:buClr>
                <a:srgbClr val="000000"/>
              </a:buClr>
              <a:buFont typeface="+mj-lt"/>
              <a:buAutoNum type="arabicPeriod"/>
            </a:pPr>
            <a:r>
              <a:rPr lang="en-US">
                <a:solidFill>
                  <a:srgbClr val="000000"/>
                </a:solidFill>
                <a:ea typeface="Aptos" panose="020B0004020202020204" pitchFamily="34" charset="0"/>
              </a:rPr>
              <a:t>Click </a:t>
            </a:r>
            <a:r>
              <a:rPr lang="en-US" b="1">
                <a:solidFill>
                  <a:srgbClr val="000000"/>
                </a:solidFill>
                <a:ea typeface="Aptos" panose="020B0004020202020204" pitchFamily="34" charset="0"/>
              </a:rPr>
              <a:t>Go</a:t>
            </a:r>
            <a:r>
              <a:rPr lang="en-US">
                <a:solidFill>
                  <a:srgbClr val="000000"/>
                </a:solidFill>
                <a:ea typeface="Aptos" panose="020B0004020202020204" pitchFamily="34" charset="0"/>
              </a:rPr>
              <a:t>. </a:t>
            </a:r>
            <a:endParaRPr lang="en-US">
              <a:solidFill>
                <a:srgbClr val="000000"/>
              </a:solidFill>
              <a:effectLst/>
              <a:latin typeface="Arial" panose="020B0604020202020204" pitchFamily="34" charset="0"/>
              <a:ea typeface="Aptos" panose="020B0004020202020204" pitchFamily="34" charset="0"/>
              <a:cs typeface="Arial" panose="020B0604020202020204" pitchFamily="34" charset="0"/>
            </a:endParaRPr>
          </a:p>
          <a:p>
            <a:endParaRPr lang="en-US"/>
          </a:p>
          <a:p>
            <a:pPr marL="0" indent="0">
              <a:buNone/>
            </a:pPr>
            <a:r>
              <a:rPr lang="en-US" sz="1800" b="1">
                <a:solidFill>
                  <a:srgbClr val="000000"/>
                </a:solidFill>
              </a:rPr>
              <a:t>Note:</a:t>
            </a:r>
            <a:r>
              <a:rPr lang="en-US" sz="1800">
                <a:solidFill>
                  <a:srgbClr val="000000"/>
                </a:solidFill>
              </a:rPr>
              <a:t> If unsure of the student’s registration code, </a:t>
            </a:r>
            <a:br>
              <a:rPr lang="en-US" sz="1800">
                <a:solidFill>
                  <a:srgbClr val="000000"/>
                </a:solidFill>
              </a:rPr>
            </a:br>
            <a:r>
              <a:rPr lang="en-US" sz="1800">
                <a:solidFill>
                  <a:srgbClr val="000000"/>
                </a:solidFill>
              </a:rPr>
              <a:t>click </a:t>
            </a:r>
            <a:r>
              <a:rPr lang="en-US" sz="1800" b="1">
                <a:solidFill>
                  <a:srgbClr val="000000"/>
                </a:solidFill>
              </a:rPr>
              <a:t>Where is my registration code?</a:t>
            </a:r>
            <a:br>
              <a:rPr lang="en-US" sz="1800" b="1">
                <a:solidFill>
                  <a:srgbClr val="000000"/>
                </a:solidFill>
              </a:rPr>
            </a:br>
            <a:br>
              <a:rPr lang="en-US" sz="1800" b="1">
                <a:solidFill>
                  <a:srgbClr val="000000"/>
                </a:solidFill>
              </a:rPr>
            </a:br>
            <a:r>
              <a:rPr lang="en-US" sz="1800">
                <a:solidFill>
                  <a:srgbClr val="000000"/>
                </a:solidFill>
              </a:rPr>
              <a:t>This box will pop up: </a:t>
            </a:r>
            <a:r>
              <a:rPr lang="en-US" sz="1800" b="1">
                <a:solidFill>
                  <a:srgbClr val="000000"/>
                </a:solidFill>
              </a:rPr>
              <a:t> </a:t>
            </a:r>
          </a:p>
        </p:txBody>
      </p:sp>
      <p:sp>
        <p:nvSpPr>
          <p:cNvPr id="4" name="Slide Number Placeholder 3">
            <a:extLst>
              <a:ext uri="{FF2B5EF4-FFF2-40B4-BE49-F238E27FC236}">
                <a16:creationId xmlns:a16="http://schemas.microsoft.com/office/drawing/2014/main" id="{0AB0464C-07C0-4127-E318-A234BC6127BC}"/>
              </a:ext>
            </a:extLst>
          </p:cNvPr>
          <p:cNvSpPr>
            <a:spLocks noGrp="1"/>
          </p:cNvSpPr>
          <p:nvPr>
            <p:ph type="sldNum" sz="quarter" idx="12"/>
          </p:nvPr>
        </p:nvSpPr>
        <p:spPr/>
        <p:txBody>
          <a:bodyPr/>
          <a:lstStyle/>
          <a:p>
            <a:fld id="{68A8D22E-6BC5-9E47-900C-2BB94685D9F5}" type="slidenum">
              <a:rPr lang="en-US" smtClean="0"/>
              <a:t>19</a:t>
            </a:fld>
            <a:endParaRPr lang="en-US"/>
          </a:p>
        </p:txBody>
      </p:sp>
      <p:pic>
        <p:nvPicPr>
          <p:cNvPr id="6" name="Picture 5">
            <a:extLst>
              <a:ext uri="{FF2B5EF4-FFF2-40B4-BE49-F238E27FC236}">
                <a16:creationId xmlns:a16="http://schemas.microsoft.com/office/drawing/2014/main" id="{C6E0F879-5D88-6A6F-17BB-35B956C82F8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9857" y="1682750"/>
            <a:ext cx="6093297" cy="3930650"/>
          </a:xfrm>
          <a:prstGeom prst="rect">
            <a:avLst/>
          </a:prstGeom>
        </p:spPr>
      </p:pic>
      <p:sp>
        <p:nvSpPr>
          <p:cNvPr id="7" name="Rectangle 6">
            <a:extLst>
              <a:ext uri="{FF2B5EF4-FFF2-40B4-BE49-F238E27FC236}">
                <a16:creationId xmlns:a16="http://schemas.microsoft.com/office/drawing/2014/main" id="{78F0BB19-AA4A-EB90-B969-610698CD5D5B}"/>
              </a:ext>
              <a:ext uri="{C183D7F6-B498-43B3-948B-1728B52AA6E4}">
                <adec:decorative xmlns:adec="http://schemas.microsoft.com/office/drawing/2017/decorative" val="1"/>
              </a:ext>
            </a:extLst>
          </p:cNvPr>
          <p:cNvSpPr/>
          <p:nvPr/>
        </p:nvSpPr>
        <p:spPr>
          <a:xfrm>
            <a:off x="5869857" y="3733800"/>
            <a:ext cx="2931243" cy="11049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D0DE69D-17C1-3392-F55F-9E335DB0F9F5}"/>
              </a:ext>
              <a:ext uri="{C183D7F6-B498-43B3-948B-1728B52AA6E4}">
                <adec:decorative xmlns:adec="http://schemas.microsoft.com/office/drawing/2017/decorative" val="1"/>
              </a:ext>
            </a:extLst>
          </p:cNvPr>
          <p:cNvSpPr/>
          <p:nvPr/>
        </p:nvSpPr>
        <p:spPr>
          <a:xfrm>
            <a:off x="7982356" y="5029200"/>
            <a:ext cx="736600" cy="4699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D3AEDAB5-F1E4-2890-01F0-62741F737480}"/>
              </a:ext>
              <a:ext uri="{C183D7F6-B498-43B3-948B-1728B52AA6E4}">
                <adec:decorative xmlns:adec="http://schemas.microsoft.com/office/drawing/2017/decorative" val="1"/>
              </a:ext>
            </a:extLst>
          </p:cNvPr>
          <p:cNvCxnSpPr>
            <a:cxnSpLocks/>
          </p:cNvCxnSpPr>
          <p:nvPr/>
        </p:nvCxnSpPr>
        <p:spPr>
          <a:xfrm>
            <a:off x="4073053" y="4114800"/>
            <a:ext cx="1916640" cy="90467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16A60A4A-C6B7-F422-6442-25F8AC3AD5E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9353" y="4775200"/>
            <a:ext cx="2933700" cy="838200"/>
          </a:xfrm>
          <a:prstGeom prst="rect">
            <a:avLst/>
          </a:prstGeom>
          <a:ln>
            <a:solidFill>
              <a:schemeClr val="tx1"/>
            </a:solidFill>
          </a:ln>
        </p:spPr>
      </p:pic>
    </p:spTree>
    <p:extLst>
      <p:ext uri="{BB962C8B-B14F-4D97-AF65-F5344CB8AC3E}">
        <p14:creationId xmlns:p14="http://schemas.microsoft.com/office/powerpoint/2010/main" val="3049283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sz="4000">
                <a:solidFill>
                  <a:schemeClr val="bg1"/>
                </a:solidFill>
                <a:latin typeface="Arial" panose="020B0604020202020204" pitchFamily="34" charset="0"/>
                <a:cs typeface="Arial" panose="020B0604020202020204" pitchFamily="34" charset="0"/>
              </a:rPr>
              <a:t>Presenters</a:t>
            </a:r>
          </a:p>
        </p:txBody>
      </p:sp>
      <p:sp>
        <p:nvSpPr>
          <p:cNvPr id="7173" name="Content Placeholder 6"/>
          <p:cNvSpPr>
            <a:spLocks noGrp="1"/>
          </p:cNvSpPr>
          <p:nvPr>
            <p:ph idx="1"/>
          </p:nvPr>
        </p:nvSpPr>
        <p:spPr/>
        <p:txBody>
          <a:bodyPr vert="horz" lIns="91440" tIns="45720" rIns="91440" bIns="45720" rtlCol="0" anchor="t">
            <a:noAutofit/>
          </a:bodyPr>
          <a:lstStyle/>
          <a:p>
            <a:r>
              <a:rPr lang="en-US" sz="2800">
                <a:solidFill>
                  <a:srgbClr val="101D35"/>
                </a:solidFill>
                <a:latin typeface="Arial" panose="020B0604020202020204" pitchFamily="34" charset="0"/>
                <a:cs typeface="Arial" panose="020B0604020202020204" pitchFamily="34" charset="0"/>
              </a:rPr>
              <a:t>Robert Curtin, Deputy Commissioner</a:t>
            </a:r>
          </a:p>
          <a:p>
            <a:r>
              <a:rPr lang="en-US" sz="2800">
                <a:solidFill>
                  <a:srgbClr val="101D35"/>
                </a:solidFill>
                <a:latin typeface="Arial" panose="020B0604020202020204" pitchFamily="34" charset="0"/>
                <a:cs typeface="Arial" panose="020B0604020202020204" pitchFamily="34" charset="0"/>
              </a:rPr>
              <a:t>Jodie Zalk, Manager of Test Administration &amp; Publications</a:t>
            </a:r>
          </a:p>
          <a:p>
            <a:r>
              <a:rPr lang="en-US" sz="2800">
                <a:solidFill>
                  <a:srgbClr val="101D35"/>
                </a:solidFill>
                <a:latin typeface="Arial" panose="020B0604020202020204" pitchFamily="34" charset="0"/>
                <a:cs typeface="Arial" panose="020B0604020202020204" pitchFamily="34" charset="0"/>
              </a:rPr>
              <a:t>Shannon Cullen, MCAS Test Administration Coordinator</a:t>
            </a:r>
          </a:p>
          <a:p>
            <a:r>
              <a:rPr lang="en-US">
                <a:solidFill>
                  <a:srgbClr val="101D35"/>
                </a:solidFill>
              </a:rPr>
              <a:t>Sadeq Sohrabie, Manager of Assessment, Reporting, and Analysis</a:t>
            </a:r>
            <a:endParaRPr lang="en-US" sz="2800">
              <a:solidFill>
                <a:srgbClr val="101D35"/>
              </a:solidFill>
              <a:latin typeface="Arial" panose="020B0604020202020204" pitchFamily="34" charset="0"/>
              <a:cs typeface="Arial" panose="020B0604020202020204" pitchFamily="34" charset="0"/>
            </a:endParaRPr>
          </a:p>
          <a:p>
            <a:r>
              <a:rPr lang="en-US" sz="2800">
                <a:solidFill>
                  <a:srgbClr val="101D35"/>
                </a:solidFill>
                <a:latin typeface="Arial"/>
                <a:cs typeface="Arial"/>
              </a:rPr>
              <a:t>Abbie Currier, eMetric Sr. Project Manager</a:t>
            </a:r>
          </a:p>
          <a:p>
            <a:r>
              <a:rPr lang="en-US" sz="2800">
                <a:solidFill>
                  <a:srgbClr val="101D35"/>
                </a:solidFill>
                <a:latin typeface="Arial"/>
                <a:cs typeface="Arial"/>
              </a:rPr>
              <a:t>Rob Ford, Lincoln Public Schools, Director of Educational Operations and Technology</a:t>
            </a:r>
          </a:p>
        </p:txBody>
      </p:sp>
      <p:sp>
        <p:nvSpPr>
          <p:cNvPr id="2" name="Slide Number Placeholder 1">
            <a:extLst>
              <a:ext uri="{FF2B5EF4-FFF2-40B4-BE49-F238E27FC236}">
                <a16:creationId xmlns:a16="http://schemas.microsoft.com/office/drawing/2014/main" id="{D861597A-ADC3-F877-0DE6-CD02471758B1}"/>
              </a:ext>
            </a:extLst>
          </p:cNvPr>
          <p:cNvSpPr>
            <a:spLocks noGrp="1"/>
          </p:cNvSpPr>
          <p:nvPr>
            <p:ph type="sldNum" sz="quarter" idx="12"/>
          </p:nvPr>
        </p:nvSpPr>
        <p:spPr/>
        <p:txBody>
          <a:bodyPr/>
          <a:lstStyle/>
          <a:p>
            <a:fld id="{68A8D22E-6BC5-9E47-900C-2BB94685D9F5}" type="slidenum">
              <a:rPr lang="en-US" smtClean="0"/>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9621F-D95C-8DDA-5379-C8289DBA4E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2FEB1B-491F-39C8-3C61-F084DFBC493D}"/>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Logging In for the First Time (continued)</a:t>
            </a:r>
          </a:p>
        </p:txBody>
      </p:sp>
      <p:sp>
        <p:nvSpPr>
          <p:cNvPr id="3" name="Text Placeholder 2">
            <a:extLst>
              <a:ext uri="{FF2B5EF4-FFF2-40B4-BE49-F238E27FC236}">
                <a16:creationId xmlns:a16="http://schemas.microsoft.com/office/drawing/2014/main" id="{60106A2F-7B77-7391-3BAC-EB66644BFB25}"/>
              </a:ext>
            </a:extLst>
          </p:cNvPr>
          <p:cNvSpPr>
            <a:spLocks noGrp="1"/>
          </p:cNvSpPr>
          <p:nvPr>
            <p:ph idx="1"/>
          </p:nvPr>
        </p:nvSpPr>
        <p:spPr>
          <a:xfrm>
            <a:off x="173180" y="1591253"/>
            <a:ext cx="4880602" cy="4958047"/>
          </a:xfrm>
        </p:spPr>
        <p:txBody>
          <a:bodyPr vert="horz" lIns="91440" tIns="45720" rIns="91440" bIns="45720" rtlCol="0" anchor="t">
            <a:normAutofit/>
          </a:bodyPr>
          <a:lstStyle/>
          <a:p>
            <a:pPr marL="514350" indent="-514350">
              <a:buClr>
                <a:srgbClr val="000000"/>
              </a:buClr>
              <a:buFont typeface="+mj-lt"/>
              <a:buAutoNum type="arabicPeriod" startAt="3"/>
            </a:pPr>
            <a:r>
              <a:rPr lang="en-US">
                <a:solidFill>
                  <a:srgbClr val="000000"/>
                </a:solidFill>
                <a:ea typeface="Aptos" panose="020B0004020202020204" pitchFamily="34" charset="0"/>
              </a:rPr>
              <a:t>Enter the email address and create a password.</a:t>
            </a:r>
          </a:p>
          <a:p>
            <a:pPr marL="514350" indent="-514350">
              <a:buClr>
                <a:srgbClr val="000000"/>
              </a:buClr>
              <a:buFont typeface="+mj-lt"/>
              <a:buAutoNum type="arabicPeriod" startAt="3"/>
            </a:pP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Read the privacy agreement on the right.</a:t>
            </a:r>
          </a:p>
          <a:p>
            <a:pPr lvl="1">
              <a:buClr>
                <a:srgbClr val="000000"/>
              </a:buClr>
            </a:pPr>
            <a:r>
              <a:rPr lang="en-US">
                <a:solidFill>
                  <a:srgbClr val="000000"/>
                </a:solidFill>
                <a:latin typeface="Arial"/>
                <a:ea typeface="Aptos" panose="020B0004020202020204" pitchFamily="34" charset="0"/>
                <a:cs typeface="Arial"/>
              </a:rPr>
              <a:t>The full privacy agreement text shown on the next slide.</a:t>
            </a:r>
            <a:endParaRPr lang="en-US">
              <a:solidFill>
                <a:srgbClr val="000000"/>
              </a:solidFill>
              <a:effectLst/>
              <a:latin typeface="Arial" panose="020B0604020202020204" pitchFamily="34" charset="0"/>
              <a:ea typeface="Aptos" panose="020B0004020202020204" pitchFamily="34" charset="0"/>
              <a:cs typeface="Arial" panose="020B0604020202020204" pitchFamily="34" charset="0"/>
            </a:endParaRPr>
          </a:p>
          <a:p>
            <a:pPr marL="514350" indent="-514350">
              <a:buClr>
                <a:srgbClr val="000000"/>
              </a:buClr>
              <a:buFont typeface="+mj-lt"/>
              <a:buAutoNum type="arabicPeriod" startAt="3"/>
            </a:pPr>
            <a:r>
              <a:rPr lang="en-US">
                <a:solidFill>
                  <a:srgbClr val="000000"/>
                </a:solidFill>
                <a:ea typeface="Aptos" panose="020B0004020202020204" pitchFamily="34" charset="0"/>
              </a:rPr>
              <a:t>Check the box indicating you have read and agree to the privacy agreement.</a:t>
            </a:r>
          </a:p>
          <a:p>
            <a:pPr marL="514350" indent="-514350">
              <a:buClr>
                <a:srgbClr val="000000"/>
              </a:buClr>
              <a:buFont typeface="+mj-lt"/>
              <a:buAutoNum type="arabicPeriod" startAt="3"/>
            </a:pP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Click </a:t>
            </a:r>
            <a:r>
              <a:rPr lang="en-US" b="1">
                <a:solidFill>
                  <a:srgbClr val="000000"/>
                </a:solidFill>
                <a:effectLst/>
                <a:latin typeface="Arial" panose="020B0604020202020204" pitchFamily="34" charset="0"/>
                <a:ea typeface="Aptos" panose="020B0004020202020204" pitchFamily="34" charset="0"/>
                <a:cs typeface="Arial" panose="020B0604020202020204" pitchFamily="34" charset="0"/>
              </a:rPr>
              <a:t>Register</a:t>
            </a: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 </a:t>
            </a:r>
          </a:p>
          <a:p>
            <a:endParaRPr lang="en-US"/>
          </a:p>
        </p:txBody>
      </p:sp>
      <p:sp>
        <p:nvSpPr>
          <p:cNvPr id="4" name="Slide Number Placeholder 3">
            <a:extLst>
              <a:ext uri="{FF2B5EF4-FFF2-40B4-BE49-F238E27FC236}">
                <a16:creationId xmlns:a16="http://schemas.microsoft.com/office/drawing/2014/main" id="{A424B5B6-B6AC-7346-7E2E-DDB777730F3B}"/>
              </a:ext>
            </a:extLst>
          </p:cNvPr>
          <p:cNvSpPr>
            <a:spLocks noGrp="1"/>
          </p:cNvSpPr>
          <p:nvPr>
            <p:ph type="sldNum" sz="quarter" idx="12"/>
          </p:nvPr>
        </p:nvSpPr>
        <p:spPr/>
        <p:txBody>
          <a:bodyPr/>
          <a:lstStyle/>
          <a:p>
            <a:fld id="{68A8D22E-6BC5-9E47-900C-2BB94685D9F5}" type="slidenum">
              <a:rPr lang="en-US" smtClean="0"/>
              <a:t>20</a:t>
            </a:fld>
            <a:endParaRPr lang="en-US"/>
          </a:p>
        </p:txBody>
      </p:sp>
      <p:pic>
        <p:nvPicPr>
          <p:cNvPr id="6" name="Picture 5">
            <a:extLst>
              <a:ext uri="{FF2B5EF4-FFF2-40B4-BE49-F238E27FC236}">
                <a16:creationId xmlns:a16="http://schemas.microsoft.com/office/drawing/2014/main" id="{DFC562FB-0162-0804-3A81-E273508C1B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7000" y="1591253"/>
            <a:ext cx="6867059" cy="4326948"/>
          </a:xfrm>
          <a:prstGeom prst="rect">
            <a:avLst/>
          </a:prstGeom>
        </p:spPr>
      </p:pic>
      <p:sp>
        <p:nvSpPr>
          <p:cNvPr id="7" name="Rectangle 6">
            <a:extLst>
              <a:ext uri="{FF2B5EF4-FFF2-40B4-BE49-F238E27FC236}">
                <a16:creationId xmlns:a16="http://schemas.microsoft.com/office/drawing/2014/main" id="{139465AA-62C6-87C3-1F9A-5C881086EEBF}"/>
              </a:ext>
              <a:ext uri="{C183D7F6-B498-43B3-948B-1728B52AA6E4}">
                <adec:decorative xmlns:adec="http://schemas.microsoft.com/office/drawing/2017/decorative" val="1"/>
              </a:ext>
            </a:extLst>
          </p:cNvPr>
          <p:cNvSpPr/>
          <p:nvPr/>
        </p:nvSpPr>
        <p:spPr>
          <a:xfrm>
            <a:off x="5334000" y="3073400"/>
            <a:ext cx="3225800" cy="284480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73159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18DC2-46FD-52C7-DCA0-00C9E79096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B59304-784C-5646-C062-1A0673144A67}"/>
              </a:ext>
            </a:extLst>
          </p:cNvPr>
          <p:cNvSpPr>
            <a:spLocks noGrp="1"/>
          </p:cNvSpPr>
          <p:nvPr>
            <p:ph type="title"/>
          </p:nvPr>
        </p:nvSpPr>
        <p:spPr/>
        <p:txBody>
          <a:bodyPr>
            <a:normAutofit/>
          </a:bodyPr>
          <a:lstStyle/>
          <a:p>
            <a:r>
              <a:rPr lang="en-US" sz="4000"/>
              <a:t>Privacy Agreement</a:t>
            </a:r>
            <a:endParaRPr lang="en-US" sz="400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744931A8-E895-F503-058F-A42982EABC42}"/>
              </a:ext>
            </a:extLst>
          </p:cNvPr>
          <p:cNvSpPr>
            <a:spLocks noGrp="1"/>
          </p:cNvSpPr>
          <p:nvPr>
            <p:ph idx="1"/>
          </p:nvPr>
        </p:nvSpPr>
        <p:spPr>
          <a:xfrm>
            <a:off x="173179" y="1591253"/>
            <a:ext cx="11626471" cy="4958047"/>
          </a:xfrm>
        </p:spPr>
        <p:txBody>
          <a:bodyPr>
            <a:normAutofit fontScale="77500" lnSpcReduction="20000"/>
          </a:bodyPr>
          <a:lstStyle/>
          <a:p>
            <a:pPr marL="0" indent="0">
              <a:buNone/>
            </a:pPr>
            <a:r>
              <a:rPr lang="en-US" b="1">
                <a:solidFill>
                  <a:schemeClr val="tx1"/>
                </a:solidFill>
              </a:rPr>
              <a:t>Privacy Agreement </a:t>
            </a:r>
          </a:p>
          <a:p>
            <a:r>
              <a:rPr lang="en-US">
                <a:solidFill>
                  <a:schemeClr val="tx1"/>
                </a:solidFill>
              </a:rPr>
              <a:t>The MCAS Family Portal provides secure, online access to a student’s state assessment performance. The portal is intended for use by the student’s parent(s) or legal guardian(s). Individuals under the age of 14 are not authorized to register for access to this portal.</a:t>
            </a:r>
          </a:p>
          <a:p>
            <a:r>
              <a:rPr lang="en-US">
                <a:solidFill>
                  <a:schemeClr val="tx1"/>
                </a:solidFill>
              </a:rPr>
              <a:t>I verify that I am the parent or legal guardian of the child and I have legal authority to obtain my child’s educational information.</a:t>
            </a:r>
          </a:p>
          <a:p>
            <a:r>
              <a:rPr lang="en-US">
                <a:solidFill>
                  <a:schemeClr val="tx1"/>
                </a:solidFill>
              </a:rPr>
              <a:t>I certify that I will advise my student’s school of any issues resulting in a need for change of access to student records. I also understand that the Massachusetts Department of Elementary and Secondary Education reserves the right to grant or deny access to the portal in accordance with the U.S. Family Educational Rights and Privacy Act (FERPA) and any court order.</a:t>
            </a:r>
          </a:p>
          <a:p>
            <a:pPr marL="0" indent="0">
              <a:buNone/>
            </a:pPr>
            <a:r>
              <a:rPr lang="en-US" b="1">
                <a:solidFill>
                  <a:schemeClr val="tx1"/>
                </a:solidFill>
              </a:rPr>
              <a:t>User Registration</a:t>
            </a:r>
          </a:p>
          <a:p>
            <a:r>
              <a:rPr lang="en-US">
                <a:solidFill>
                  <a:schemeClr val="tx1"/>
                </a:solidFill>
              </a:rPr>
              <a:t>In order for you to register for access to the portal, your valid email address is required. Your email address will not be made available to anyone but eMetric and Cognia (the MCAS testing contractors), and the Massachusetts Department of Elementary and Secondary Education. eMetric will not use your email address for marketing purposes or share your email address with third parties except as required by law.</a:t>
            </a:r>
          </a:p>
          <a:p>
            <a:endParaRPr lang="en-US"/>
          </a:p>
        </p:txBody>
      </p:sp>
      <p:sp>
        <p:nvSpPr>
          <p:cNvPr id="4" name="Slide Number Placeholder 3">
            <a:extLst>
              <a:ext uri="{FF2B5EF4-FFF2-40B4-BE49-F238E27FC236}">
                <a16:creationId xmlns:a16="http://schemas.microsoft.com/office/drawing/2014/main" id="{220C3F1E-2A93-9699-AF89-FA70218894F0}"/>
              </a:ext>
            </a:extLst>
          </p:cNvPr>
          <p:cNvSpPr>
            <a:spLocks noGrp="1"/>
          </p:cNvSpPr>
          <p:nvPr>
            <p:ph type="sldNum" sz="quarter" idx="12"/>
          </p:nvPr>
        </p:nvSpPr>
        <p:spPr/>
        <p:txBody>
          <a:bodyPr/>
          <a:lstStyle/>
          <a:p>
            <a:fld id="{68A8D22E-6BC5-9E47-900C-2BB94685D9F5}" type="slidenum">
              <a:rPr lang="en-US" smtClean="0"/>
              <a:t>21</a:t>
            </a:fld>
            <a:endParaRPr lang="en-US"/>
          </a:p>
        </p:txBody>
      </p:sp>
    </p:spTree>
    <p:extLst>
      <p:ext uri="{BB962C8B-B14F-4D97-AF65-F5344CB8AC3E}">
        <p14:creationId xmlns:p14="http://schemas.microsoft.com/office/powerpoint/2010/main" val="13850883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4ACD2-029A-0644-4ECA-738ACB2D1B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F727CC-C6A4-74D1-030B-6B423DF669D6}"/>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Logging In as a Returning User</a:t>
            </a:r>
          </a:p>
        </p:txBody>
      </p:sp>
      <p:sp>
        <p:nvSpPr>
          <p:cNvPr id="3" name="Text Placeholder 2">
            <a:extLst>
              <a:ext uri="{FF2B5EF4-FFF2-40B4-BE49-F238E27FC236}">
                <a16:creationId xmlns:a16="http://schemas.microsoft.com/office/drawing/2014/main" id="{D377E4D4-E723-88B3-D677-76B30316E6B5}"/>
              </a:ext>
            </a:extLst>
          </p:cNvPr>
          <p:cNvSpPr>
            <a:spLocks noGrp="1"/>
          </p:cNvSpPr>
          <p:nvPr>
            <p:ph idx="1"/>
          </p:nvPr>
        </p:nvSpPr>
        <p:spPr>
          <a:xfrm>
            <a:off x="173179" y="1591253"/>
            <a:ext cx="4703621" cy="4958047"/>
          </a:xfrm>
        </p:spPr>
        <p:txBody>
          <a:bodyPr>
            <a:normAutofit/>
          </a:bodyPr>
          <a:lstStyle/>
          <a:p>
            <a:pPr marL="514350" indent="-514350">
              <a:buClr>
                <a:srgbClr val="000000"/>
              </a:buClr>
              <a:buFont typeface="+mj-lt"/>
              <a:buAutoNum type="arabicPeriod"/>
            </a:pPr>
            <a:r>
              <a:rPr lang="en-US">
                <a:solidFill>
                  <a:srgbClr val="000000"/>
                </a:solidFill>
                <a:ea typeface="Aptos" panose="020B0004020202020204" pitchFamily="34" charset="0"/>
              </a:rPr>
              <a:t>Enter the email address and password used when registering.</a:t>
            </a:r>
          </a:p>
          <a:p>
            <a:pPr marL="514350" indent="-514350">
              <a:buClr>
                <a:srgbClr val="000000"/>
              </a:buClr>
              <a:buFont typeface="+mj-lt"/>
              <a:buAutoNum type="arabicPeriod"/>
            </a:pP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Click </a:t>
            </a:r>
            <a:r>
              <a:rPr lang="en-US" b="1">
                <a:solidFill>
                  <a:srgbClr val="000000"/>
                </a:solidFill>
                <a:effectLst/>
                <a:latin typeface="Arial" panose="020B0604020202020204" pitchFamily="34" charset="0"/>
                <a:ea typeface="Aptos" panose="020B0004020202020204" pitchFamily="34" charset="0"/>
                <a:cs typeface="Arial" panose="020B0604020202020204" pitchFamily="34" charset="0"/>
              </a:rPr>
              <a:t>Log In</a:t>
            </a: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 </a:t>
            </a:r>
          </a:p>
          <a:p>
            <a:endParaRPr lang="en-US"/>
          </a:p>
        </p:txBody>
      </p:sp>
      <p:sp>
        <p:nvSpPr>
          <p:cNvPr id="4" name="Slide Number Placeholder 3">
            <a:extLst>
              <a:ext uri="{FF2B5EF4-FFF2-40B4-BE49-F238E27FC236}">
                <a16:creationId xmlns:a16="http://schemas.microsoft.com/office/drawing/2014/main" id="{F99D82D5-871F-EB34-F284-A281F8561C19}"/>
              </a:ext>
            </a:extLst>
          </p:cNvPr>
          <p:cNvSpPr>
            <a:spLocks noGrp="1"/>
          </p:cNvSpPr>
          <p:nvPr>
            <p:ph type="sldNum" sz="quarter" idx="12"/>
          </p:nvPr>
        </p:nvSpPr>
        <p:spPr/>
        <p:txBody>
          <a:bodyPr/>
          <a:lstStyle/>
          <a:p>
            <a:fld id="{68A8D22E-6BC5-9E47-900C-2BB94685D9F5}" type="slidenum">
              <a:rPr lang="en-US" smtClean="0"/>
              <a:t>22</a:t>
            </a:fld>
            <a:endParaRPr lang="en-US"/>
          </a:p>
        </p:txBody>
      </p:sp>
      <p:pic>
        <p:nvPicPr>
          <p:cNvPr id="6" name="Picture 5">
            <a:extLst>
              <a:ext uri="{FF2B5EF4-FFF2-40B4-BE49-F238E27FC236}">
                <a16:creationId xmlns:a16="http://schemas.microsoft.com/office/drawing/2014/main" id="{6671C982-3D11-A2DB-357A-D79C10C67AF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4101" y="1591252"/>
            <a:ext cx="7199825" cy="4644447"/>
          </a:xfrm>
          <a:prstGeom prst="rect">
            <a:avLst/>
          </a:prstGeom>
        </p:spPr>
      </p:pic>
      <p:sp>
        <p:nvSpPr>
          <p:cNvPr id="7" name="Rectangle 6">
            <a:extLst>
              <a:ext uri="{FF2B5EF4-FFF2-40B4-BE49-F238E27FC236}">
                <a16:creationId xmlns:a16="http://schemas.microsoft.com/office/drawing/2014/main" id="{E2BDF2A0-40E7-5BEB-91EE-851E78E672B8}"/>
              </a:ext>
              <a:ext uri="{C183D7F6-B498-43B3-948B-1728B52AA6E4}">
                <adec:decorative xmlns:adec="http://schemas.microsoft.com/office/drawing/2017/decorative" val="1"/>
              </a:ext>
            </a:extLst>
          </p:cNvPr>
          <p:cNvSpPr/>
          <p:nvPr/>
        </p:nvSpPr>
        <p:spPr>
          <a:xfrm>
            <a:off x="8623300" y="3937000"/>
            <a:ext cx="2921000" cy="11811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EEA1E34-BB66-292E-BDEB-53BE57756EF7}"/>
              </a:ext>
              <a:ext uri="{C183D7F6-B498-43B3-948B-1728B52AA6E4}">
                <adec:decorative xmlns:adec="http://schemas.microsoft.com/office/drawing/2017/decorative" val="1"/>
              </a:ext>
            </a:extLst>
          </p:cNvPr>
          <p:cNvSpPr/>
          <p:nvPr/>
        </p:nvSpPr>
        <p:spPr>
          <a:xfrm>
            <a:off x="10426700" y="5549900"/>
            <a:ext cx="1117600" cy="5588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8994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D4585-C40F-BC77-586F-8A5301B795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D5224D-4463-15DF-5280-DC81A16EA2D3}"/>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Resetting a Password as a Returning User</a:t>
            </a:r>
          </a:p>
        </p:txBody>
      </p:sp>
      <p:sp>
        <p:nvSpPr>
          <p:cNvPr id="3" name="Text Placeholder 2">
            <a:extLst>
              <a:ext uri="{FF2B5EF4-FFF2-40B4-BE49-F238E27FC236}">
                <a16:creationId xmlns:a16="http://schemas.microsoft.com/office/drawing/2014/main" id="{3FDAFB93-91FD-2E98-C116-89E3851D5B9F}"/>
              </a:ext>
            </a:extLst>
          </p:cNvPr>
          <p:cNvSpPr>
            <a:spLocks noGrp="1"/>
          </p:cNvSpPr>
          <p:nvPr>
            <p:ph idx="1"/>
          </p:nvPr>
        </p:nvSpPr>
        <p:spPr>
          <a:xfrm>
            <a:off x="173179" y="1591253"/>
            <a:ext cx="3710563" cy="5148117"/>
          </a:xfrm>
        </p:spPr>
        <p:txBody>
          <a:bodyPr>
            <a:normAutofit fontScale="92500" lnSpcReduction="10000"/>
          </a:bodyPr>
          <a:lstStyle/>
          <a:p>
            <a:pPr marL="514350" indent="-514350">
              <a:buClr>
                <a:srgbClr val="000000"/>
              </a:buClr>
              <a:buFont typeface="+mj-lt"/>
              <a:buAutoNum type="arabicPeriod"/>
            </a:pPr>
            <a:r>
              <a:rPr lang="en-US">
                <a:solidFill>
                  <a:srgbClr val="000000"/>
                </a:solidFill>
                <a:ea typeface="Aptos" panose="020B0004020202020204" pitchFamily="34" charset="0"/>
              </a:rPr>
              <a:t>On the log in page, click </a:t>
            </a:r>
            <a:r>
              <a:rPr lang="en-US" b="1">
                <a:solidFill>
                  <a:srgbClr val="000000"/>
                </a:solidFill>
                <a:ea typeface="Aptos" panose="020B0004020202020204" pitchFamily="34" charset="0"/>
              </a:rPr>
              <a:t>Forgot Password?</a:t>
            </a:r>
          </a:p>
          <a:p>
            <a:pPr marL="514350" indent="-514350">
              <a:buClr>
                <a:srgbClr val="000000"/>
              </a:buClr>
              <a:buFont typeface="+mj-lt"/>
              <a:buAutoNum type="arabicPeriod"/>
            </a:pP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Enter the email address registered to the account and confirm. Click </a:t>
            </a:r>
            <a:r>
              <a:rPr lang="en-US" b="1">
                <a:solidFill>
                  <a:srgbClr val="000000"/>
                </a:solidFill>
                <a:effectLst/>
                <a:latin typeface="Arial" panose="020B0604020202020204" pitchFamily="34" charset="0"/>
                <a:ea typeface="Aptos" panose="020B0004020202020204" pitchFamily="34" charset="0"/>
                <a:cs typeface="Arial" panose="020B0604020202020204" pitchFamily="34" charset="0"/>
              </a:rPr>
              <a:t>Send Reset Email</a:t>
            </a: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a:t>
            </a:r>
          </a:p>
          <a:p>
            <a:pPr marL="514350" indent="-514350">
              <a:buClr>
                <a:srgbClr val="000000"/>
              </a:buClr>
              <a:buFont typeface="+mj-lt"/>
              <a:buAutoNum type="arabicPeriod"/>
            </a:pPr>
            <a:r>
              <a:rPr lang="en-US">
                <a:solidFill>
                  <a:srgbClr val="000000"/>
                </a:solidFill>
                <a:ea typeface="Aptos" panose="020B0004020202020204" pitchFamily="34" charset="0"/>
              </a:rPr>
              <a:t>Click </a:t>
            </a:r>
            <a:r>
              <a:rPr lang="en-US" b="1">
                <a:solidFill>
                  <a:srgbClr val="000000"/>
                </a:solidFill>
                <a:ea typeface="Aptos" panose="020B0004020202020204" pitchFamily="34" charset="0"/>
              </a:rPr>
              <a:t>OK</a:t>
            </a:r>
            <a:r>
              <a:rPr lang="en-US">
                <a:solidFill>
                  <a:srgbClr val="000000"/>
                </a:solidFill>
                <a:ea typeface="Aptos" panose="020B0004020202020204" pitchFamily="34" charset="0"/>
              </a:rPr>
              <a:t>.</a:t>
            </a:r>
          </a:p>
          <a:p>
            <a:pPr marL="514350" indent="-514350">
              <a:buClr>
                <a:srgbClr val="000000"/>
              </a:buClr>
              <a:buFont typeface="+mj-lt"/>
              <a:buAutoNum type="arabicPeriod"/>
            </a:pP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Follow the link provided in the email receive</a:t>
            </a:r>
            <a:r>
              <a:rPr lang="en-US">
                <a:solidFill>
                  <a:srgbClr val="000000"/>
                </a:solidFill>
                <a:ea typeface="Aptos" panose="020B0004020202020204" pitchFamily="34" charset="0"/>
              </a:rPr>
              <a:t>d to be prompted to </a:t>
            </a: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reset the password. </a:t>
            </a:r>
          </a:p>
        </p:txBody>
      </p:sp>
      <p:sp>
        <p:nvSpPr>
          <p:cNvPr id="4" name="Slide Number Placeholder 3">
            <a:extLst>
              <a:ext uri="{FF2B5EF4-FFF2-40B4-BE49-F238E27FC236}">
                <a16:creationId xmlns:a16="http://schemas.microsoft.com/office/drawing/2014/main" id="{BC4B6F02-3627-A9A1-4244-04538A17C5BF}"/>
              </a:ext>
            </a:extLst>
          </p:cNvPr>
          <p:cNvSpPr>
            <a:spLocks noGrp="1"/>
          </p:cNvSpPr>
          <p:nvPr>
            <p:ph type="sldNum" sz="quarter" idx="12"/>
          </p:nvPr>
        </p:nvSpPr>
        <p:spPr/>
        <p:txBody>
          <a:bodyPr/>
          <a:lstStyle/>
          <a:p>
            <a:fld id="{68A8D22E-6BC5-9E47-900C-2BB94685D9F5}" type="slidenum">
              <a:rPr lang="en-US" smtClean="0"/>
              <a:t>23</a:t>
            </a:fld>
            <a:endParaRPr lang="en-US"/>
          </a:p>
        </p:txBody>
      </p:sp>
      <p:pic>
        <p:nvPicPr>
          <p:cNvPr id="6" name="Picture 5">
            <a:extLst>
              <a:ext uri="{FF2B5EF4-FFF2-40B4-BE49-F238E27FC236}">
                <a16:creationId xmlns:a16="http://schemas.microsoft.com/office/drawing/2014/main" id="{7578CEB0-AF29-FBC8-9931-3F4BFFBE540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3742" y="1169701"/>
            <a:ext cx="5941943" cy="3833015"/>
          </a:xfrm>
          <a:prstGeom prst="rect">
            <a:avLst/>
          </a:prstGeom>
        </p:spPr>
      </p:pic>
      <p:sp>
        <p:nvSpPr>
          <p:cNvPr id="7" name="Rectangle 6">
            <a:extLst>
              <a:ext uri="{FF2B5EF4-FFF2-40B4-BE49-F238E27FC236}">
                <a16:creationId xmlns:a16="http://schemas.microsoft.com/office/drawing/2014/main" id="{DEA5CC19-7687-8B79-3BD3-D19C86B69253}"/>
              </a:ext>
              <a:ext uri="{C183D7F6-B498-43B3-948B-1728B52AA6E4}">
                <adec:decorative xmlns:adec="http://schemas.microsoft.com/office/drawing/2017/decorative" val="1"/>
              </a:ext>
            </a:extLst>
          </p:cNvPr>
          <p:cNvSpPr/>
          <p:nvPr/>
        </p:nvSpPr>
        <p:spPr>
          <a:xfrm>
            <a:off x="6985000" y="4140052"/>
            <a:ext cx="1028700" cy="3302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77ABE7F-D302-74B2-9DAA-789E44FDB9C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90094" y="3656299"/>
            <a:ext cx="3492534" cy="2836576"/>
          </a:xfrm>
          <a:prstGeom prst="rect">
            <a:avLst/>
          </a:prstGeom>
          <a:ln>
            <a:solidFill>
              <a:schemeClr val="tx1"/>
            </a:solidFill>
          </a:ln>
        </p:spPr>
      </p:pic>
      <p:sp>
        <p:nvSpPr>
          <p:cNvPr id="10" name="Rectangle 9">
            <a:extLst>
              <a:ext uri="{FF2B5EF4-FFF2-40B4-BE49-F238E27FC236}">
                <a16:creationId xmlns:a16="http://schemas.microsoft.com/office/drawing/2014/main" id="{BBD8E2EB-4953-1EEE-3F6B-78173167A58A}"/>
              </a:ext>
              <a:ext uri="{C183D7F6-B498-43B3-948B-1728B52AA6E4}">
                <adec:decorative xmlns:adec="http://schemas.microsoft.com/office/drawing/2017/decorative" val="1"/>
              </a:ext>
            </a:extLst>
          </p:cNvPr>
          <p:cNvSpPr/>
          <p:nvPr/>
        </p:nvSpPr>
        <p:spPr>
          <a:xfrm>
            <a:off x="8661400" y="4902200"/>
            <a:ext cx="3175000" cy="159067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137E54B-CA51-6180-7457-C0E00F6C46AC}"/>
              </a:ext>
              <a:ext uri="{C183D7F6-B498-43B3-948B-1728B52AA6E4}">
                <adec:decorative xmlns:adec="http://schemas.microsoft.com/office/drawing/2017/decorative" val="1"/>
              </a:ext>
            </a:extLst>
          </p:cNvPr>
          <p:cNvCxnSpPr>
            <a:cxnSpLocks/>
          </p:cNvCxnSpPr>
          <p:nvPr/>
        </p:nvCxnSpPr>
        <p:spPr>
          <a:xfrm>
            <a:off x="8013700" y="4571384"/>
            <a:ext cx="569452" cy="330200"/>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89079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124EC-9221-4329-E4EB-79E6C21E06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A3A512-827D-545D-D043-D9A71B45CEE0}"/>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Adding Students to an Account</a:t>
            </a:r>
          </a:p>
        </p:txBody>
      </p:sp>
      <p:sp>
        <p:nvSpPr>
          <p:cNvPr id="3" name="Text Placeholder 2">
            <a:extLst>
              <a:ext uri="{FF2B5EF4-FFF2-40B4-BE49-F238E27FC236}">
                <a16:creationId xmlns:a16="http://schemas.microsoft.com/office/drawing/2014/main" id="{37E9ED97-7B4A-56AE-7FF4-479D7B230452}"/>
              </a:ext>
            </a:extLst>
          </p:cNvPr>
          <p:cNvSpPr>
            <a:spLocks noGrp="1"/>
          </p:cNvSpPr>
          <p:nvPr>
            <p:ph idx="1"/>
          </p:nvPr>
        </p:nvSpPr>
        <p:spPr>
          <a:xfrm>
            <a:off x="173180" y="1591253"/>
            <a:ext cx="5411544" cy="4958047"/>
          </a:xfrm>
        </p:spPr>
        <p:txBody>
          <a:bodyPr>
            <a:normAutofit fontScale="92500" lnSpcReduction="20000"/>
          </a:bodyPr>
          <a:lstStyle/>
          <a:p>
            <a:pPr marL="514350" indent="-514350">
              <a:buClr>
                <a:srgbClr val="000000"/>
              </a:buClr>
              <a:buFont typeface="+mj-lt"/>
              <a:buAutoNum type="arabicPeriod"/>
            </a:pPr>
            <a:r>
              <a:rPr lang="en-US">
                <a:solidFill>
                  <a:srgbClr val="000000"/>
                </a:solidFill>
                <a:ea typeface="Aptos" panose="020B0004020202020204" pitchFamily="34" charset="0"/>
              </a:rPr>
              <a:t>After logging in, click </a:t>
            </a:r>
            <a:r>
              <a:rPr lang="en-US" b="1">
                <a:solidFill>
                  <a:srgbClr val="000000"/>
                </a:solidFill>
                <a:ea typeface="Aptos" panose="020B0004020202020204" pitchFamily="34" charset="0"/>
              </a:rPr>
              <a:t>Add New Student</a:t>
            </a:r>
            <a:r>
              <a:rPr lang="en-US">
                <a:solidFill>
                  <a:srgbClr val="000000"/>
                </a:solidFill>
                <a:ea typeface="Aptos" panose="020B0004020202020204" pitchFamily="34" charset="0"/>
              </a:rPr>
              <a:t>. </a:t>
            </a:r>
          </a:p>
          <a:p>
            <a:pPr marL="514350" indent="-514350">
              <a:buClr>
                <a:srgbClr val="000000"/>
              </a:buClr>
              <a:buFont typeface="+mj-lt"/>
              <a:buAutoNum type="arabicPeriod"/>
            </a:pP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Enter the a</a:t>
            </a:r>
            <a:r>
              <a:rPr lang="en-US">
                <a:solidFill>
                  <a:srgbClr val="000000"/>
                </a:solidFill>
                <a:ea typeface="Aptos" panose="020B0004020202020204" pitchFamily="34" charset="0"/>
              </a:rPr>
              <a:t>dditional student’s registration code and date of birth.</a:t>
            </a:r>
          </a:p>
          <a:p>
            <a:pPr marL="514350" indent="-514350">
              <a:buClr>
                <a:srgbClr val="000000"/>
              </a:buClr>
              <a:buFont typeface="+mj-lt"/>
              <a:buAutoNum type="arabicPeriod"/>
            </a:pP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Click </a:t>
            </a:r>
            <a:r>
              <a:rPr lang="en-US" b="1">
                <a:solidFill>
                  <a:srgbClr val="000000"/>
                </a:solidFill>
                <a:effectLst/>
                <a:latin typeface="Arial" panose="020B0604020202020204" pitchFamily="34" charset="0"/>
                <a:ea typeface="Aptos" panose="020B0004020202020204" pitchFamily="34" charset="0"/>
                <a:cs typeface="Arial" panose="020B0604020202020204" pitchFamily="34" charset="0"/>
              </a:rPr>
              <a:t>Add</a:t>
            </a: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 </a:t>
            </a:r>
          </a:p>
          <a:p>
            <a:pPr marL="514350" indent="-514350">
              <a:buClr>
                <a:srgbClr val="000000"/>
              </a:buClr>
              <a:buFont typeface="+mj-lt"/>
              <a:buAutoNum type="arabicPeriod"/>
            </a:pPr>
            <a:endParaRPr lang="en-US">
              <a:solidFill>
                <a:srgbClr val="000000"/>
              </a:solidFill>
              <a:ea typeface="Aptos" panose="020B0004020202020204" pitchFamily="34" charset="0"/>
            </a:endParaRPr>
          </a:p>
          <a:p>
            <a:pPr marL="0" indent="0">
              <a:buClr>
                <a:srgbClr val="000000"/>
              </a:buClr>
              <a:buNone/>
            </a:pPr>
            <a:r>
              <a:rPr lang="en-US" sz="2100" b="1">
                <a:solidFill>
                  <a:srgbClr val="000000"/>
                </a:solidFill>
                <a:effectLst/>
                <a:latin typeface="Arial" panose="020B0604020202020204" pitchFamily="34" charset="0"/>
                <a:ea typeface="Aptos" panose="020B0004020202020204" pitchFamily="34" charset="0"/>
                <a:cs typeface="Arial" panose="020B0604020202020204" pitchFamily="34" charset="0"/>
              </a:rPr>
              <a:t>Note: </a:t>
            </a:r>
          </a:p>
          <a:p>
            <a:pPr>
              <a:buClr>
                <a:srgbClr val="000000"/>
              </a:buClr>
            </a:pPr>
            <a:r>
              <a:rPr lang="en-US" sz="2100">
                <a:solidFill>
                  <a:srgbClr val="000000"/>
                </a:solidFill>
                <a:effectLst/>
                <a:latin typeface="Arial" panose="020B0604020202020204" pitchFamily="34" charset="0"/>
                <a:ea typeface="Aptos" panose="020B0004020202020204" pitchFamily="34" charset="0"/>
                <a:cs typeface="Arial" panose="020B0604020202020204" pitchFamily="34" charset="0"/>
              </a:rPr>
              <a:t>Parents/guardians with multiple children </a:t>
            </a:r>
            <a:r>
              <a:rPr lang="en-US" sz="2100">
                <a:solidFill>
                  <a:srgbClr val="000000"/>
                </a:solidFill>
              </a:rPr>
              <a:t>will use a registration code for one of their children to create an MCAS Family Portal account. </a:t>
            </a:r>
          </a:p>
          <a:p>
            <a:pPr>
              <a:buClr>
                <a:srgbClr val="000000"/>
              </a:buClr>
            </a:pPr>
            <a:r>
              <a:rPr lang="en-US" sz="2100">
                <a:solidFill>
                  <a:srgbClr val="000000"/>
                </a:solidFill>
              </a:rPr>
              <a:t>Once they create an account, other students can be added using their registration codes. </a:t>
            </a:r>
          </a:p>
          <a:p>
            <a:pPr>
              <a:buClr>
                <a:srgbClr val="000000"/>
              </a:buClr>
            </a:pPr>
            <a:r>
              <a:rPr lang="en-US" sz="2100">
                <a:solidFill>
                  <a:srgbClr val="000000"/>
                </a:solidFill>
              </a:rPr>
              <a:t>Each account can have a maximum of ten students. </a:t>
            </a:r>
            <a:endParaRPr lang="en-US"/>
          </a:p>
        </p:txBody>
      </p:sp>
      <p:sp>
        <p:nvSpPr>
          <p:cNvPr id="4" name="Slide Number Placeholder 3">
            <a:extLst>
              <a:ext uri="{FF2B5EF4-FFF2-40B4-BE49-F238E27FC236}">
                <a16:creationId xmlns:a16="http://schemas.microsoft.com/office/drawing/2014/main" id="{12CB529A-AE94-A1AF-C145-FCDF22BFEE77}"/>
              </a:ext>
            </a:extLst>
          </p:cNvPr>
          <p:cNvSpPr>
            <a:spLocks noGrp="1"/>
          </p:cNvSpPr>
          <p:nvPr>
            <p:ph type="sldNum" sz="quarter" idx="12"/>
          </p:nvPr>
        </p:nvSpPr>
        <p:spPr/>
        <p:txBody>
          <a:bodyPr/>
          <a:lstStyle/>
          <a:p>
            <a:fld id="{68A8D22E-6BC5-9E47-900C-2BB94685D9F5}" type="slidenum">
              <a:rPr lang="en-US" smtClean="0"/>
              <a:t>24</a:t>
            </a:fld>
            <a:endParaRPr lang="en-US"/>
          </a:p>
        </p:txBody>
      </p:sp>
      <p:pic>
        <p:nvPicPr>
          <p:cNvPr id="9" name="Picture 8">
            <a:extLst>
              <a:ext uri="{FF2B5EF4-FFF2-40B4-BE49-F238E27FC236}">
                <a16:creationId xmlns:a16="http://schemas.microsoft.com/office/drawing/2014/main" id="{01D75688-1A64-F301-316D-2CA4C095678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1939" y="1591253"/>
            <a:ext cx="4724400" cy="1282700"/>
          </a:xfrm>
          <a:prstGeom prst="rect">
            <a:avLst/>
          </a:prstGeom>
        </p:spPr>
      </p:pic>
      <p:pic>
        <p:nvPicPr>
          <p:cNvPr id="11" name="Picture 10">
            <a:extLst>
              <a:ext uri="{FF2B5EF4-FFF2-40B4-BE49-F238E27FC236}">
                <a16:creationId xmlns:a16="http://schemas.microsoft.com/office/drawing/2014/main" id="{D6FB4264-8D4C-AB38-817F-8C71AA81A43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7278" y="2873953"/>
            <a:ext cx="5492449" cy="3636892"/>
          </a:xfrm>
          <a:prstGeom prst="rect">
            <a:avLst/>
          </a:prstGeom>
          <a:ln>
            <a:solidFill>
              <a:schemeClr val="tx1"/>
            </a:solidFill>
          </a:ln>
        </p:spPr>
      </p:pic>
      <p:sp>
        <p:nvSpPr>
          <p:cNvPr id="12" name="Rectangle 11">
            <a:extLst>
              <a:ext uri="{FF2B5EF4-FFF2-40B4-BE49-F238E27FC236}">
                <a16:creationId xmlns:a16="http://schemas.microsoft.com/office/drawing/2014/main" id="{BE84E407-DE11-B3FE-9CD9-8338BD232D54}"/>
              </a:ext>
              <a:ext uri="{C183D7F6-B498-43B3-948B-1728B52AA6E4}">
                <adec:decorative xmlns:adec="http://schemas.microsoft.com/office/drawing/2017/decorative" val="1"/>
              </a:ext>
            </a:extLst>
          </p:cNvPr>
          <p:cNvSpPr/>
          <p:nvPr/>
        </p:nvSpPr>
        <p:spPr>
          <a:xfrm>
            <a:off x="5584724" y="2410691"/>
            <a:ext cx="1298214" cy="38884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D452115-37E0-08F7-E299-AF973D3F2F74}"/>
              </a:ext>
              <a:ext uri="{C183D7F6-B498-43B3-948B-1728B52AA6E4}">
                <adec:decorative xmlns:adec="http://schemas.microsoft.com/office/drawing/2017/decorative" val="1"/>
              </a:ext>
            </a:extLst>
          </p:cNvPr>
          <p:cNvSpPr/>
          <p:nvPr/>
        </p:nvSpPr>
        <p:spPr>
          <a:xfrm>
            <a:off x="6783185" y="4871258"/>
            <a:ext cx="2882437" cy="156516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2977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02E4C-4D3A-BEDD-D701-56451E723E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7DD441-F320-7F65-AF7D-4C514EEAD6C5}"/>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Removing Students from an Account</a:t>
            </a:r>
          </a:p>
        </p:txBody>
      </p:sp>
      <p:sp>
        <p:nvSpPr>
          <p:cNvPr id="3" name="Text Placeholder 2">
            <a:extLst>
              <a:ext uri="{FF2B5EF4-FFF2-40B4-BE49-F238E27FC236}">
                <a16:creationId xmlns:a16="http://schemas.microsoft.com/office/drawing/2014/main" id="{86693E50-64EC-16AC-1C61-0B390C70583B}"/>
              </a:ext>
            </a:extLst>
          </p:cNvPr>
          <p:cNvSpPr>
            <a:spLocks noGrp="1"/>
          </p:cNvSpPr>
          <p:nvPr>
            <p:ph idx="1"/>
          </p:nvPr>
        </p:nvSpPr>
        <p:spPr>
          <a:xfrm>
            <a:off x="173180" y="1591253"/>
            <a:ext cx="5411544" cy="4958047"/>
          </a:xfrm>
        </p:spPr>
        <p:txBody>
          <a:bodyPr>
            <a:normAutofit/>
          </a:bodyPr>
          <a:lstStyle/>
          <a:p>
            <a:pPr marL="514350" indent="-514350">
              <a:buClr>
                <a:srgbClr val="000000"/>
              </a:buClr>
              <a:buFont typeface="+mj-lt"/>
              <a:buAutoNum type="arabicPeriod"/>
            </a:pPr>
            <a:r>
              <a:rPr lang="en-US">
                <a:solidFill>
                  <a:srgbClr val="000000"/>
                </a:solidFill>
                <a:ea typeface="Aptos" panose="020B0004020202020204" pitchFamily="34" charset="0"/>
              </a:rPr>
              <a:t>After logging in, click the red </a:t>
            </a:r>
            <a:r>
              <a:rPr lang="en-US" b="1">
                <a:solidFill>
                  <a:srgbClr val="000000"/>
                </a:solidFill>
                <a:ea typeface="Aptos" panose="020B0004020202020204" pitchFamily="34" charset="0"/>
              </a:rPr>
              <a:t>X</a:t>
            </a:r>
            <a:r>
              <a:rPr lang="en-US">
                <a:solidFill>
                  <a:srgbClr val="000000"/>
                </a:solidFill>
                <a:ea typeface="Aptos" panose="020B0004020202020204" pitchFamily="34" charset="0"/>
              </a:rPr>
              <a:t> next to the student’s name you wish to delete. </a:t>
            </a:r>
          </a:p>
          <a:p>
            <a:pPr marL="514350" indent="-514350">
              <a:buClr>
                <a:srgbClr val="000000"/>
              </a:buClr>
              <a:buFont typeface="+mj-lt"/>
              <a:buAutoNum type="arabicPeriod"/>
            </a:pP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On the confirmation message, click </a:t>
            </a:r>
            <a:r>
              <a:rPr lang="en-US" b="1">
                <a:solidFill>
                  <a:srgbClr val="000000"/>
                </a:solidFill>
                <a:effectLst/>
                <a:latin typeface="Arial" panose="020B0604020202020204" pitchFamily="34" charset="0"/>
                <a:ea typeface="Aptos" panose="020B0004020202020204" pitchFamily="34" charset="0"/>
                <a:cs typeface="Arial" panose="020B0604020202020204" pitchFamily="34" charset="0"/>
              </a:rPr>
              <a:t>OK</a:t>
            </a: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 </a:t>
            </a:r>
            <a:endParaRPr lang="en-US" sz="2000">
              <a:solidFill>
                <a:srgbClr val="000000"/>
              </a:solidFill>
              <a:effectLst/>
              <a:latin typeface="Arial" panose="020B0604020202020204" pitchFamily="34" charset="0"/>
              <a:ea typeface="Aptos" panose="020B0004020202020204" pitchFamily="34" charset="0"/>
              <a:cs typeface="Arial" panose="020B0604020202020204" pitchFamily="34" charset="0"/>
            </a:endParaRPr>
          </a:p>
          <a:p>
            <a:endParaRPr lang="en-US"/>
          </a:p>
        </p:txBody>
      </p:sp>
      <p:sp>
        <p:nvSpPr>
          <p:cNvPr id="4" name="Slide Number Placeholder 3">
            <a:extLst>
              <a:ext uri="{FF2B5EF4-FFF2-40B4-BE49-F238E27FC236}">
                <a16:creationId xmlns:a16="http://schemas.microsoft.com/office/drawing/2014/main" id="{181F3E11-8FB8-6A42-3CF0-0B77F5B20284}"/>
              </a:ext>
            </a:extLst>
          </p:cNvPr>
          <p:cNvSpPr>
            <a:spLocks noGrp="1"/>
          </p:cNvSpPr>
          <p:nvPr>
            <p:ph type="sldNum" sz="quarter" idx="12"/>
          </p:nvPr>
        </p:nvSpPr>
        <p:spPr/>
        <p:txBody>
          <a:bodyPr/>
          <a:lstStyle/>
          <a:p>
            <a:fld id="{68A8D22E-6BC5-9E47-900C-2BB94685D9F5}" type="slidenum">
              <a:rPr lang="en-US" smtClean="0"/>
              <a:t>25</a:t>
            </a:fld>
            <a:endParaRPr lang="en-US"/>
          </a:p>
        </p:txBody>
      </p:sp>
      <p:pic>
        <p:nvPicPr>
          <p:cNvPr id="5" name="Picture 4" descr="A screenshot of the student listing page.">
            <a:extLst>
              <a:ext uri="{FF2B5EF4-FFF2-40B4-BE49-F238E27FC236}">
                <a16:creationId xmlns:a16="http://schemas.microsoft.com/office/drawing/2014/main" id="{D6031BF2-B042-D5B2-6CF4-86DBDE8AB158}"/>
              </a:ext>
            </a:extLst>
          </p:cNvPr>
          <p:cNvPicPr>
            <a:picLocks noChangeAspect="1"/>
          </p:cNvPicPr>
          <p:nvPr/>
        </p:nvPicPr>
        <p:blipFill>
          <a:blip r:embed="rId3"/>
          <a:stretch>
            <a:fillRect/>
          </a:stretch>
        </p:blipFill>
        <p:spPr>
          <a:xfrm>
            <a:off x="5879423" y="1591253"/>
            <a:ext cx="6077048" cy="3846939"/>
          </a:xfrm>
          <a:prstGeom prst="rect">
            <a:avLst/>
          </a:prstGeom>
        </p:spPr>
      </p:pic>
      <p:sp>
        <p:nvSpPr>
          <p:cNvPr id="6" name="Rectangle 5">
            <a:extLst>
              <a:ext uri="{FF2B5EF4-FFF2-40B4-BE49-F238E27FC236}">
                <a16:creationId xmlns:a16="http://schemas.microsoft.com/office/drawing/2014/main" id="{259EAAAA-9B6C-3064-F85F-A37ACF8E4D44}"/>
              </a:ext>
              <a:ext uri="{C183D7F6-B498-43B3-948B-1728B52AA6E4}">
                <adec:decorative xmlns:adec="http://schemas.microsoft.com/office/drawing/2017/decorative" val="1"/>
              </a:ext>
            </a:extLst>
          </p:cNvPr>
          <p:cNvSpPr/>
          <p:nvPr/>
        </p:nvSpPr>
        <p:spPr>
          <a:xfrm>
            <a:off x="11405419" y="4395019"/>
            <a:ext cx="344129" cy="36379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01D46E4-0460-6999-C2BA-F26078E12D0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783" y="4576916"/>
            <a:ext cx="4345285" cy="1507548"/>
          </a:xfrm>
          <a:prstGeom prst="rect">
            <a:avLst/>
          </a:prstGeom>
        </p:spPr>
      </p:pic>
      <p:sp>
        <p:nvSpPr>
          <p:cNvPr id="9" name="Rectangle 8">
            <a:extLst>
              <a:ext uri="{FF2B5EF4-FFF2-40B4-BE49-F238E27FC236}">
                <a16:creationId xmlns:a16="http://schemas.microsoft.com/office/drawing/2014/main" id="{4B362CF8-B5D1-A6FE-3748-528CDE257917}"/>
              </a:ext>
              <a:ext uri="{C183D7F6-B498-43B3-948B-1728B52AA6E4}">
                <adec:decorative xmlns:adec="http://schemas.microsoft.com/office/drawing/2017/decorative" val="1"/>
              </a:ext>
            </a:extLst>
          </p:cNvPr>
          <p:cNvSpPr/>
          <p:nvPr/>
        </p:nvSpPr>
        <p:spPr>
          <a:xfrm>
            <a:off x="4023360" y="5619404"/>
            <a:ext cx="581891" cy="46506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D1329497-B8FF-E6F6-3AFF-1622A4C07C6A}"/>
              </a:ext>
              <a:ext uri="{C183D7F6-B498-43B3-948B-1728B52AA6E4}">
                <adec:decorative xmlns:adec="http://schemas.microsoft.com/office/drawing/2017/decorative" val="1"/>
              </a:ext>
            </a:extLst>
          </p:cNvPr>
          <p:cNvCxnSpPr>
            <a:cxnSpLocks/>
            <a:endCxn id="8" idx="3"/>
          </p:cNvCxnSpPr>
          <p:nvPr/>
        </p:nvCxnSpPr>
        <p:spPr>
          <a:xfrm flipH="1">
            <a:off x="5289068" y="4669277"/>
            <a:ext cx="5888013" cy="661413"/>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50165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B020A-585D-6EA7-EC53-66895DEE08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702A95-B6A5-7FA3-7481-500334E70215}"/>
              </a:ext>
            </a:extLst>
          </p:cNvPr>
          <p:cNvSpPr>
            <a:spLocks noGrp="1"/>
          </p:cNvSpPr>
          <p:nvPr>
            <p:ph type="title"/>
          </p:nvPr>
        </p:nvSpPr>
        <p:spPr/>
        <p:txBody>
          <a:bodyPr/>
          <a:lstStyle/>
          <a:p>
            <a:r>
              <a:rPr lang="en-US">
                <a:solidFill>
                  <a:schemeClr val="bg1"/>
                </a:solidFill>
                <a:latin typeface="Arial" panose="020B0604020202020204" pitchFamily="34" charset="0"/>
                <a:cs typeface="Arial" panose="020B0604020202020204" pitchFamily="34" charset="0"/>
              </a:rPr>
              <a:t>Questions and Answers 1</a:t>
            </a:r>
          </a:p>
        </p:txBody>
      </p:sp>
      <p:sp>
        <p:nvSpPr>
          <p:cNvPr id="3" name="Text Placeholder 2">
            <a:extLst>
              <a:ext uri="{FF2B5EF4-FFF2-40B4-BE49-F238E27FC236}">
                <a16:creationId xmlns:a16="http://schemas.microsoft.com/office/drawing/2014/main" id="{771FFC4B-0591-137C-CE5D-E7A108513F43}"/>
              </a:ext>
            </a:extLst>
          </p:cNvPr>
          <p:cNvSpPr>
            <a:spLocks noGrp="1"/>
          </p:cNvSpPr>
          <p:nvPr>
            <p:ph idx="1"/>
          </p:nvPr>
        </p:nvSpPr>
        <p:spPr>
          <a:xfrm>
            <a:off x="1737623" y="2653138"/>
            <a:ext cx="8951156" cy="4414692"/>
          </a:xfrm>
        </p:spPr>
        <p:txBody>
          <a:bodyPr>
            <a:normAutofit/>
          </a:bodyPr>
          <a:lstStyle/>
          <a:p>
            <a:pPr marL="0" indent="0" algn="ctr">
              <a:buNone/>
            </a:pPr>
            <a:r>
              <a:rPr lang="en-US" sz="4000">
                <a:solidFill>
                  <a:srgbClr val="000000"/>
                </a:solidFill>
                <a:latin typeface="Arial" panose="020B0604020202020204" pitchFamily="34" charset="0"/>
                <a:cs typeface="Arial" panose="020B0604020202020204" pitchFamily="34" charset="0"/>
              </a:rPr>
              <a:t>Use the “Q&amp;A” feature to ask questions. </a:t>
            </a:r>
          </a:p>
        </p:txBody>
      </p:sp>
      <p:grpSp>
        <p:nvGrpSpPr>
          <p:cNvPr id="7" name="Group 6">
            <a:extLst>
              <a:ext uri="{FF2B5EF4-FFF2-40B4-BE49-F238E27FC236}">
                <a16:creationId xmlns:a16="http://schemas.microsoft.com/office/drawing/2014/main" id="{6001347C-B8E7-EAAB-28FB-5BDFD24C1940}"/>
              </a:ext>
              <a:ext uri="{C183D7F6-B498-43B3-948B-1728B52AA6E4}">
                <adec:decorative xmlns:adec="http://schemas.microsoft.com/office/drawing/2017/decorative" val="1"/>
              </a:ext>
            </a:extLst>
          </p:cNvPr>
          <p:cNvGrpSpPr/>
          <p:nvPr/>
        </p:nvGrpSpPr>
        <p:grpSpPr>
          <a:xfrm>
            <a:off x="9803527" y="1860490"/>
            <a:ext cx="1650040" cy="1023133"/>
            <a:chOff x="9803527" y="1860490"/>
            <a:chExt cx="1650040" cy="1023133"/>
          </a:xfrm>
        </p:grpSpPr>
        <p:pic>
          <p:nvPicPr>
            <p:cNvPr id="8" name="Picture 7" descr="Image displays Q &amp; A">
              <a:extLst>
                <a:ext uri="{FF2B5EF4-FFF2-40B4-BE49-F238E27FC236}">
                  <a16:creationId xmlns:a16="http://schemas.microsoft.com/office/drawing/2014/main" id="{D58B983A-5635-EA92-B6A0-016F4F1DD749}"/>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9803527" y="1860490"/>
              <a:ext cx="1650040" cy="1005087"/>
            </a:xfrm>
            <a:prstGeom prst="rect">
              <a:avLst/>
            </a:prstGeom>
          </p:spPr>
        </p:pic>
        <p:sp>
          <p:nvSpPr>
            <p:cNvPr id="5" name="Oval 4">
              <a:extLst>
                <a:ext uri="{FF2B5EF4-FFF2-40B4-BE49-F238E27FC236}">
                  <a16:creationId xmlns:a16="http://schemas.microsoft.com/office/drawing/2014/main" id="{62CE712E-D283-5341-D40E-88C8DA492AEA}"/>
                </a:ext>
                <a:ext uri="{C183D7F6-B498-43B3-948B-1728B52AA6E4}">
                  <adec:decorative xmlns:adec="http://schemas.microsoft.com/office/drawing/2017/decorative" val="1"/>
                </a:ext>
              </a:extLst>
            </p:cNvPr>
            <p:cNvSpPr/>
            <p:nvPr/>
          </p:nvSpPr>
          <p:spPr>
            <a:xfrm>
              <a:off x="10105355" y="1924773"/>
              <a:ext cx="1003300" cy="958850"/>
            </a:xfrm>
            <a:prstGeom prst="ellipse">
              <a:avLst/>
            </a:prstGeom>
            <a:noFill/>
            <a:ln w="57150">
              <a:solidFill>
                <a:srgbClr val="E385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welcome screen">
            <a:extLst>
              <a:ext uri="{FF2B5EF4-FFF2-40B4-BE49-F238E27FC236}">
                <a16:creationId xmlns:a16="http://schemas.microsoft.com/office/drawing/2014/main" id="{5EF188B7-36EF-8779-35BD-C35FCA2447FC}"/>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6073" y="3610936"/>
            <a:ext cx="3603678" cy="2186638"/>
          </a:xfrm>
          <a:prstGeom prst="rect">
            <a:avLst/>
          </a:prstGeom>
          <a:ln>
            <a:solidFill>
              <a:schemeClr val="bg1">
                <a:lumMod val="50000"/>
              </a:schemeClr>
            </a:solidFill>
          </a:ln>
        </p:spPr>
      </p:pic>
      <p:sp>
        <p:nvSpPr>
          <p:cNvPr id="4" name="Slide Number Placeholder 3">
            <a:extLst>
              <a:ext uri="{FF2B5EF4-FFF2-40B4-BE49-F238E27FC236}">
                <a16:creationId xmlns:a16="http://schemas.microsoft.com/office/drawing/2014/main" id="{786ACFA0-E9B8-650A-59F7-D4E4EEE7CA36}"/>
              </a:ext>
            </a:extLst>
          </p:cNvPr>
          <p:cNvSpPr>
            <a:spLocks noGrp="1"/>
          </p:cNvSpPr>
          <p:nvPr>
            <p:ph type="sldNum" sz="quarter" idx="12"/>
          </p:nvPr>
        </p:nvSpPr>
        <p:spPr/>
        <p:txBody>
          <a:bodyPr/>
          <a:lstStyle/>
          <a:p>
            <a:fld id="{68A8D22E-6BC5-9E47-900C-2BB94685D9F5}" type="slidenum">
              <a:rPr lang="en-US" smtClean="0"/>
              <a:t>26</a:t>
            </a:fld>
            <a:endParaRPr lang="en-US"/>
          </a:p>
        </p:txBody>
      </p:sp>
    </p:spTree>
    <p:extLst>
      <p:ext uri="{BB962C8B-B14F-4D97-AF65-F5344CB8AC3E}">
        <p14:creationId xmlns:p14="http://schemas.microsoft.com/office/powerpoint/2010/main" val="15208976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B4701-7A6F-221C-C4F4-4FF46EF98A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2A274B-9AD3-2034-F4CB-EAA91484023D}"/>
              </a:ext>
            </a:extLst>
          </p:cNvPr>
          <p:cNvSpPr>
            <a:spLocks noGrp="1"/>
          </p:cNvSpPr>
          <p:nvPr>
            <p:ph type="title" idx="4294967295"/>
          </p:nvPr>
        </p:nvSpPr>
        <p:spPr>
          <a:xfrm>
            <a:off x="3001056" y="2882900"/>
            <a:ext cx="8955415" cy="1092200"/>
          </a:xfrm>
        </p:spPr>
        <p:txBody>
          <a:bodyPr>
            <a:normAutofit fontScale="90000"/>
          </a:bodyPr>
          <a:lstStyle/>
          <a:p>
            <a:r>
              <a:rPr lang="en-US">
                <a:solidFill>
                  <a:srgbClr val="000000"/>
                </a:solidFill>
                <a:latin typeface="Arial" panose="020B0604020202020204" pitchFamily="34" charset="0"/>
                <a:cs typeface="Arial" panose="020B0604020202020204" pitchFamily="34" charset="0"/>
              </a:rPr>
              <a:t>3. </a:t>
            </a:r>
            <a:r>
              <a:rPr lang="en-US">
                <a:solidFill>
                  <a:schemeClr val="tx1"/>
                </a:solidFill>
                <a:latin typeface="Arial"/>
                <a:cs typeface="Arial"/>
              </a:rPr>
              <a:t>MCAS Family Portal Navigation and Reports</a:t>
            </a:r>
            <a:endParaRPr lang="en-US">
              <a:solidFill>
                <a:srgbClr val="000000"/>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AAFA20CE-2D95-BACA-EEB3-4A3DF5BD838B}"/>
              </a:ext>
            </a:extLst>
          </p:cNvPr>
          <p:cNvSpPr>
            <a:spLocks noGrp="1"/>
          </p:cNvSpPr>
          <p:nvPr>
            <p:ph type="sldNum" sz="quarter" idx="12"/>
          </p:nvPr>
        </p:nvSpPr>
        <p:spPr/>
        <p:txBody>
          <a:bodyPr/>
          <a:lstStyle/>
          <a:p>
            <a:fld id="{68A8D22E-6BC5-9E47-900C-2BB94685D9F5}" type="slidenum">
              <a:rPr lang="en-US" smtClean="0"/>
              <a:pPr/>
              <a:t>27</a:t>
            </a:fld>
            <a:endParaRPr lang="en-US"/>
          </a:p>
        </p:txBody>
      </p:sp>
    </p:spTree>
    <p:extLst>
      <p:ext uri="{BB962C8B-B14F-4D97-AF65-F5344CB8AC3E}">
        <p14:creationId xmlns:p14="http://schemas.microsoft.com/office/powerpoint/2010/main" val="2134998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B2E41-703C-49B6-CCBA-8145E587C7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0F12EA-FC9B-0358-070C-226246E7CC25}"/>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Family Portal Navigation</a:t>
            </a:r>
          </a:p>
        </p:txBody>
      </p:sp>
      <p:sp>
        <p:nvSpPr>
          <p:cNvPr id="3" name="Text Placeholder 2">
            <a:extLst>
              <a:ext uri="{FF2B5EF4-FFF2-40B4-BE49-F238E27FC236}">
                <a16:creationId xmlns:a16="http://schemas.microsoft.com/office/drawing/2014/main" id="{1BD1672E-6EE8-E14D-9948-4C7722390CFF}"/>
              </a:ext>
            </a:extLst>
          </p:cNvPr>
          <p:cNvSpPr>
            <a:spLocks noGrp="1"/>
          </p:cNvSpPr>
          <p:nvPr>
            <p:ph idx="1"/>
          </p:nvPr>
        </p:nvSpPr>
        <p:spPr>
          <a:xfrm>
            <a:off x="173179" y="1591253"/>
            <a:ext cx="11890665" cy="4958047"/>
          </a:xfrm>
        </p:spPr>
        <p:txBody>
          <a:bodyPr vert="horz" lIns="91440" tIns="45720" rIns="91440" bIns="45720" rtlCol="0" anchor="t">
            <a:normAutofit/>
          </a:bodyPr>
          <a:lstStyle/>
          <a:p>
            <a:pPr>
              <a:buClr>
                <a:srgbClr val="000000"/>
              </a:buClr>
            </a:pPr>
            <a:r>
              <a:rPr lang="en-US" b="1">
                <a:solidFill>
                  <a:srgbClr val="000000"/>
                </a:solidFill>
                <a:latin typeface="Arial"/>
                <a:ea typeface="Aptos" panose="020B0004020202020204" pitchFamily="34" charset="0"/>
                <a:cs typeface="Arial"/>
              </a:rPr>
              <a:t>Test History </a:t>
            </a:r>
            <a:r>
              <a:rPr lang="en-US">
                <a:solidFill>
                  <a:srgbClr val="000000"/>
                </a:solidFill>
                <a:latin typeface="Arial"/>
                <a:ea typeface="Aptos" panose="020B0004020202020204" pitchFamily="34" charset="0"/>
                <a:cs typeface="Arial"/>
              </a:rPr>
              <a:t>– an overview of the student’s results based on the selected school year, including the scaled score and achievement level</a:t>
            </a:r>
          </a:p>
          <a:p>
            <a:pPr>
              <a:buClr>
                <a:srgbClr val="000000"/>
              </a:buClr>
            </a:pPr>
            <a:r>
              <a:rPr lang="en-US" b="1">
                <a:solidFill>
                  <a:srgbClr val="000000"/>
                </a:solidFill>
                <a:ea typeface="Aptos" panose="020B0004020202020204" pitchFamily="34" charset="0"/>
              </a:rPr>
              <a:t>Test Results </a:t>
            </a:r>
            <a:r>
              <a:rPr lang="en-US">
                <a:solidFill>
                  <a:srgbClr val="000000"/>
                </a:solidFill>
                <a:ea typeface="Aptos" panose="020B0004020202020204" pitchFamily="34" charset="0"/>
              </a:rPr>
              <a:t>– shows the student’s results on the selected test, including an overview of the test, the student’s achievement level, and the student’s scaled score</a:t>
            </a:r>
          </a:p>
          <a:p>
            <a:pPr>
              <a:buClr>
                <a:srgbClr val="000000"/>
              </a:buClr>
            </a:pPr>
            <a:r>
              <a:rPr lang="en-US" b="1">
                <a:solidFill>
                  <a:srgbClr val="000000"/>
                </a:solidFill>
                <a:latin typeface="Arial"/>
                <a:ea typeface="Aptos" panose="020B0004020202020204" pitchFamily="34" charset="0"/>
                <a:cs typeface="Arial"/>
              </a:rPr>
              <a:t>Detailed Results </a:t>
            </a:r>
            <a:r>
              <a:rPr lang="en-US">
                <a:solidFill>
                  <a:srgbClr val="000000"/>
                </a:solidFill>
                <a:latin typeface="Arial"/>
                <a:ea typeface="Aptos" panose="020B0004020202020204" pitchFamily="34" charset="0"/>
                <a:cs typeface="Arial"/>
              </a:rPr>
              <a:t>– </a:t>
            </a:r>
            <a:r>
              <a:rPr lang="en-US">
                <a:solidFill>
                  <a:srgbClr val="000000"/>
                </a:solidFill>
                <a:latin typeface="Arial"/>
                <a:cs typeface="Arial"/>
              </a:rPr>
              <a:t>shows the student’s performance on </a:t>
            </a:r>
            <a:r>
              <a:rPr lang="en-US">
                <a:solidFill>
                  <a:srgbClr val="000000"/>
                </a:solidFill>
              </a:rPr>
              <a:t>each test question and the percent of students who responded correctly to each question at the school, district, and state levels</a:t>
            </a:r>
          </a:p>
          <a:p>
            <a:pPr>
              <a:buClr>
                <a:srgbClr val="000000"/>
              </a:buClr>
            </a:pPr>
            <a:r>
              <a:rPr lang="en-US" b="1">
                <a:solidFill>
                  <a:srgbClr val="000000"/>
                </a:solidFill>
              </a:rPr>
              <a:t>Resources</a:t>
            </a:r>
            <a:r>
              <a:rPr lang="en-US">
                <a:solidFill>
                  <a:srgbClr val="000000"/>
                </a:solidFill>
              </a:rPr>
              <a:t> – additional information and resources related to the MCAS testing program</a:t>
            </a:r>
          </a:p>
          <a:p>
            <a:pPr>
              <a:buClr>
                <a:srgbClr val="000000"/>
              </a:buClr>
            </a:pPr>
            <a:endParaRPr lang="en-US">
              <a:solidFill>
                <a:srgbClr val="000000"/>
              </a:solidFill>
              <a:ea typeface="Aptos" panose="020B0004020202020204" pitchFamily="34" charset="0"/>
            </a:endParaRPr>
          </a:p>
          <a:p>
            <a:pPr lvl="1">
              <a:buClr>
                <a:srgbClr val="000000"/>
              </a:buClr>
            </a:pPr>
            <a:endParaRPr lang="en-US">
              <a:solidFill>
                <a:srgbClr val="000000"/>
              </a:solidFill>
              <a:effectLst/>
              <a:highlight>
                <a:srgbClr val="FFFF00"/>
              </a:highlight>
              <a:latin typeface="Arial" panose="020B0604020202020204" pitchFamily="34" charset="0"/>
              <a:ea typeface="Aptos" panose="020B0004020202020204" pitchFamily="34" charset="0"/>
              <a:cs typeface="Arial" panose="020B0604020202020204" pitchFamily="34" charset="0"/>
            </a:endParaRPr>
          </a:p>
          <a:p>
            <a:endParaRPr lang="en-US"/>
          </a:p>
        </p:txBody>
      </p:sp>
      <p:sp>
        <p:nvSpPr>
          <p:cNvPr id="4" name="Slide Number Placeholder 3">
            <a:extLst>
              <a:ext uri="{FF2B5EF4-FFF2-40B4-BE49-F238E27FC236}">
                <a16:creationId xmlns:a16="http://schemas.microsoft.com/office/drawing/2014/main" id="{B91D8663-8496-9B75-7CAD-07A00537E0DF}"/>
              </a:ext>
            </a:extLst>
          </p:cNvPr>
          <p:cNvSpPr>
            <a:spLocks noGrp="1"/>
          </p:cNvSpPr>
          <p:nvPr>
            <p:ph type="sldNum" sz="quarter" idx="12"/>
          </p:nvPr>
        </p:nvSpPr>
        <p:spPr/>
        <p:txBody>
          <a:bodyPr/>
          <a:lstStyle/>
          <a:p>
            <a:fld id="{68A8D22E-6BC5-9E47-900C-2BB94685D9F5}" type="slidenum">
              <a:rPr lang="en-US" smtClean="0"/>
              <a:t>28</a:t>
            </a:fld>
            <a:endParaRPr lang="en-US"/>
          </a:p>
        </p:txBody>
      </p:sp>
    </p:spTree>
    <p:extLst>
      <p:ext uri="{BB962C8B-B14F-4D97-AF65-F5344CB8AC3E}">
        <p14:creationId xmlns:p14="http://schemas.microsoft.com/office/powerpoint/2010/main" val="38373897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7D5E9-4845-7C64-9DA0-2B52F3E1EA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19EF14-91FE-5D6D-EA7C-2175CF572696}"/>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Demonstrations 2</a:t>
            </a:r>
          </a:p>
        </p:txBody>
      </p:sp>
      <p:sp>
        <p:nvSpPr>
          <p:cNvPr id="3" name="Text Placeholder 2">
            <a:extLst>
              <a:ext uri="{FF2B5EF4-FFF2-40B4-BE49-F238E27FC236}">
                <a16:creationId xmlns:a16="http://schemas.microsoft.com/office/drawing/2014/main" id="{19F16416-13AD-6A27-29DE-44A79468520B}"/>
              </a:ext>
            </a:extLst>
          </p:cNvPr>
          <p:cNvSpPr>
            <a:spLocks noGrp="1"/>
          </p:cNvSpPr>
          <p:nvPr>
            <p:ph idx="1"/>
          </p:nvPr>
        </p:nvSpPr>
        <p:spPr>
          <a:xfrm>
            <a:off x="173179" y="1591253"/>
            <a:ext cx="11890665" cy="4958047"/>
          </a:xfrm>
        </p:spPr>
        <p:txBody>
          <a:bodyPr>
            <a:normAutofit/>
          </a:bodyPr>
          <a:lstStyle/>
          <a:p>
            <a:pPr>
              <a:buClr>
                <a:srgbClr val="000000"/>
              </a:buClr>
            </a:pPr>
            <a:r>
              <a:rPr lang="en-US">
                <a:solidFill>
                  <a:srgbClr val="000000"/>
                </a:solidFill>
                <a:ea typeface="Aptos" panose="020B0004020202020204" pitchFamily="34" charset="0"/>
              </a:rPr>
              <a:t>Viewing reports for a selected student</a:t>
            </a:r>
          </a:p>
          <a:p>
            <a:pPr lvl="1">
              <a:buClr>
                <a:srgbClr val="000000"/>
              </a:buClr>
            </a:pPr>
            <a:r>
              <a:rPr lang="en-US">
                <a:solidFill>
                  <a:srgbClr val="000000"/>
                </a:solidFill>
                <a:ea typeface="Aptos" panose="020B0004020202020204" pitchFamily="34" charset="0"/>
              </a:rPr>
              <a:t>Test History</a:t>
            </a:r>
          </a:p>
          <a:p>
            <a:pPr lvl="1">
              <a:buClr>
                <a:srgbClr val="000000"/>
              </a:buClr>
            </a:pPr>
            <a:r>
              <a:rPr lang="en-US">
                <a:solidFill>
                  <a:srgbClr val="000000"/>
                </a:solidFill>
                <a:ea typeface="Aptos" panose="020B0004020202020204" pitchFamily="34" charset="0"/>
              </a:rPr>
              <a:t>Test Results</a:t>
            </a:r>
          </a:p>
          <a:p>
            <a:pPr lvl="1">
              <a:buClr>
                <a:srgbClr val="000000"/>
              </a:buClr>
            </a:pPr>
            <a:r>
              <a:rPr lang="en-US">
                <a:solidFill>
                  <a:srgbClr val="000000"/>
                </a:solidFill>
                <a:ea typeface="Aptos" panose="020B0004020202020204" pitchFamily="34" charset="0"/>
              </a:rPr>
              <a:t>Detailed Results</a:t>
            </a:r>
          </a:p>
          <a:p>
            <a:pPr>
              <a:buClr>
                <a:srgbClr val="000000"/>
              </a:buClr>
            </a:pPr>
            <a:r>
              <a:rPr lang="en-US">
                <a:solidFill>
                  <a:srgbClr val="000000"/>
                </a:solidFill>
              </a:rPr>
              <a:t>Resources tab </a:t>
            </a:r>
          </a:p>
          <a:p>
            <a:pPr>
              <a:buClr>
                <a:srgbClr val="000000"/>
              </a:buClr>
            </a:pPr>
            <a:r>
              <a:rPr lang="en-US">
                <a:solidFill>
                  <a:srgbClr val="000000"/>
                </a:solidFill>
              </a:rPr>
              <a:t>Viewing results for MCAS-Alt</a:t>
            </a:r>
          </a:p>
          <a:p>
            <a:pPr>
              <a:buClr>
                <a:srgbClr val="000000"/>
              </a:buClr>
            </a:pPr>
            <a:r>
              <a:rPr lang="en-US">
                <a:solidFill>
                  <a:srgbClr val="000000"/>
                </a:solidFill>
              </a:rPr>
              <a:t>Support within the MCAS Family Portal</a:t>
            </a:r>
          </a:p>
        </p:txBody>
      </p:sp>
      <p:sp>
        <p:nvSpPr>
          <p:cNvPr id="4" name="Slide Number Placeholder 3">
            <a:extLst>
              <a:ext uri="{FF2B5EF4-FFF2-40B4-BE49-F238E27FC236}">
                <a16:creationId xmlns:a16="http://schemas.microsoft.com/office/drawing/2014/main" id="{D5DFCD25-8A62-00AC-1B70-D495EC721DBF}"/>
              </a:ext>
            </a:extLst>
          </p:cNvPr>
          <p:cNvSpPr>
            <a:spLocks noGrp="1"/>
          </p:cNvSpPr>
          <p:nvPr>
            <p:ph type="sldNum" sz="quarter" idx="12"/>
          </p:nvPr>
        </p:nvSpPr>
        <p:spPr/>
        <p:txBody>
          <a:bodyPr/>
          <a:lstStyle/>
          <a:p>
            <a:fld id="{68A8D22E-6BC5-9E47-900C-2BB94685D9F5}" type="slidenum">
              <a:rPr lang="en-US" smtClean="0"/>
              <a:t>29</a:t>
            </a:fld>
            <a:endParaRPr lang="en-US"/>
          </a:p>
        </p:txBody>
      </p:sp>
    </p:spTree>
    <p:extLst>
      <p:ext uri="{BB962C8B-B14F-4D97-AF65-F5344CB8AC3E}">
        <p14:creationId xmlns:p14="http://schemas.microsoft.com/office/powerpoint/2010/main" val="4040802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2CB58-A052-D5E6-68A1-3F013147C161}"/>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Logistics for This Session </a:t>
            </a:r>
          </a:p>
        </p:txBody>
      </p:sp>
      <p:sp>
        <p:nvSpPr>
          <p:cNvPr id="3" name="Text Placeholder 2">
            <a:extLst>
              <a:ext uri="{FF2B5EF4-FFF2-40B4-BE49-F238E27FC236}">
                <a16:creationId xmlns:a16="http://schemas.microsoft.com/office/drawing/2014/main" id="{016D24D2-B23A-7E18-05C3-1A77A0F61E79}"/>
              </a:ext>
            </a:extLst>
          </p:cNvPr>
          <p:cNvSpPr>
            <a:spLocks noGrp="1"/>
          </p:cNvSpPr>
          <p:nvPr>
            <p:ph idx="1"/>
          </p:nvPr>
        </p:nvSpPr>
        <p:spPr>
          <a:xfrm>
            <a:off x="173179" y="1591253"/>
            <a:ext cx="11890665" cy="4673359"/>
          </a:xfrm>
        </p:spPr>
        <p:txBody>
          <a:bodyPr vert="horz" lIns="91440" tIns="45720" rIns="91440" bIns="45720" rtlCol="0" anchor="t">
            <a:normAutofit fontScale="92500" lnSpcReduction="10000"/>
          </a:bodyPr>
          <a:lstStyle/>
          <a:p>
            <a:pPr marL="457200" indent="-457200">
              <a:buClrTx/>
              <a:buFont typeface="Arial" panose="020B0604020202020204" pitchFamily="34" charset="0"/>
              <a:buChar char="•"/>
            </a:pPr>
            <a:r>
              <a:rPr lang="en-US" sz="3000">
                <a:solidFill>
                  <a:srgbClr val="101D35"/>
                </a:solidFill>
                <a:latin typeface="Arial" panose="020B0604020202020204" pitchFamily="34" charset="0"/>
                <a:cs typeface="Arial" panose="020B0604020202020204" pitchFamily="34" charset="0"/>
              </a:rPr>
              <a:t>Use the Q&amp;A feature to ask a question.  </a:t>
            </a:r>
          </a:p>
          <a:p>
            <a:pPr marL="800100" lvl="1" indent="-342900">
              <a:buClrTx/>
              <a:buFont typeface="Arial" panose="020B0604020202020204" pitchFamily="34" charset="0"/>
              <a:buChar char="•"/>
            </a:pPr>
            <a:r>
              <a:rPr lang="en-US" sz="2600">
                <a:solidFill>
                  <a:srgbClr val="101D35"/>
                </a:solidFill>
                <a:latin typeface="Arial" panose="020B0604020202020204" pitchFamily="34" charset="0"/>
                <a:cs typeface="Arial" panose="020B0604020202020204" pitchFamily="34" charset="0"/>
              </a:rPr>
              <a:t>We will answer some questions aloud during the Q&amp;A section, and we will email the Q&amp;A afterwards.</a:t>
            </a:r>
          </a:p>
          <a:p>
            <a:pPr marL="800100" lvl="1" indent="-342900">
              <a:buClrTx/>
              <a:buFont typeface="Arial" panose="020B0604020202020204" pitchFamily="34" charset="0"/>
              <a:buChar char="•"/>
            </a:pPr>
            <a:r>
              <a:rPr lang="en-US" sz="2600">
                <a:solidFill>
                  <a:srgbClr val="101D35"/>
                </a:solidFill>
                <a:latin typeface="Arial" panose="020B0604020202020204" pitchFamily="34" charset="0"/>
                <a:cs typeface="Arial" panose="020B0604020202020204" pitchFamily="34" charset="0"/>
              </a:rPr>
              <a:t>Use the thumbs-up icon to “upvote” someone else’s question. </a:t>
            </a:r>
          </a:p>
          <a:p>
            <a:pPr marL="800100" lvl="1" indent="-342900">
              <a:buClrTx/>
              <a:buFont typeface="Arial" panose="020B0604020202020204" pitchFamily="34" charset="0"/>
              <a:buChar char="•"/>
            </a:pPr>
            <a:r>
              <a:rPr lang="en-US" sz="2600">
                <a:solidFill>
                  <a:srgbClr val="101D35"/>
                </a:solidFill>
                <a:latin typeface="Arial" panose="020B0604020202020204" pitchFamily="34" charset="0"/>
                <a:cs typeface="Arial" panose="020B0604020202020204" pitchFamily="34" charset="0"/>
              </a:rPr>
              <a:t>Email student-specific questions to </a:t>
            </a:r>
            <a:r>
              <a:rPr lang="en-US" sz="2600">
                <a:latin typeface="Arial" panose="020B0604020202020204" pitchFamily="34" charset="0"/>
                <a:cs typeface="Arial" panose="020B0604020202020204" pitchFamily="34" charset="0"/>
                <a:hlinkClick r:id="rId3"/>
              </a:rPr>
              <a:t>mcas@mass.gov</a:t>
            </a:r>
            <a:r>
              <a:rPr lang="en-US" sz="2600">
                <a:latin typeface="Arial" panose="020B0604020202020204" pitchFamily="34" charset="0"/>
                <a:cs typeface="Arial" panose="020B0604020202020204" pitchFamily="34" charset="0"/>
              </a:rPr>
              <a:t> </a:t>
            </a:r>
            <a:r>
              <a:rPr lang="en-US" sz="2600">
                <a:solidFill>
                  <a:srgbClr val="101D35"/>
                </a:solidFill>
                <a:latin typeface="Arial" panose="020B0604020202020204" pitchFamily="34" charset="0"/>
                <a:cs typeface="Arial" panose="020B0604020202020204" pitchFamily="34" charset="0"/>
              </a:rPr>
              <a:t>instead of asking here. </a:t>
            </a:r>
          </a:p>
          <a:p>
            <a:pPr marL="457200" indent="-457200"/>
            <a:r>
              <a:rPr lang="en-US" sz="3000">
                <a:solidFill>
                  <a:srgbClr val="101D35"/>
                </a:solidFill>
              </a:rPr>
              <a:t>Closed captioning has been enabled for participants who need it. </a:t>
            </a:r>
          </a:p>
          <a:p>
            <a:pPr marL="457200" indent="-457200"/>
            <a:r>
              <a:rPr lang="en-US" sz="3000">
                <a:solidFill>
                  <a:srgbClr val="101D35"/>
                </a:solidFill>
              </a:rPr>
              <a:t>This session is being interpreted into ASL. Our interpreting team will be onscreen with the presenters. </a:t>
            </a:r>
          </a:p>
          <a:p>
            <a:pPr marL="457200" indent="-457200"/>
            <a:r>
              <a:rPr lang="en-US" sz="3000">
                <a:solidFill>
                  <a:srgbClr val="101D35"/>
                </a:solidFill>
              </a:rPr>
              <a:t>Please be advised that DESE does not authorize attendees to record or to use AI transcription tools during the meeting, and DESE does not endorse any unauthorized transcripts created by third parties of its meetings. </a:t>
            </a:r>
          </a:p>
        </p:txBody>
      </p:sp>
      <p:sp>
        <p:nvSpPr>
          <p:cNvPr id="4" name="Slide Number Placeholder 3">
            <a:extLst>
              <a:ext uri="{FF2B5EF4-FFF2-40B4-BE49-F238E27FC236}">
                <a16:creationId xmlns:a16="http://schemas.microsoft.com/office/drawing/2014/main" id="{F55AD1E4-BBE7-263C-C468-C94082872D2C}"/>
              </a:ext>
            </a:extLst>
          </p:cNvPr>
          <p:cNvSpPr>
            <a:spLocks noGrp="1"/>
          </p:cNvSpPr>
          <p:nvPr>
            <p:ph type="sldNum" sz="quarter" idx="12"/>
          </p:nvPr>
        </p:nvSpPr>
        <p:spPr/>
        <p:txBody>
          <a:bodyPr/>
          <a:lstStyle/>
          <a:p>
            <a:fld id="{68A8D22E-6BC5-9E47-900C-2BB94685D9F5}" type="slidenum">
              <a:rPr lang="en-US" smtClean="0"/>
              <a:t>3</a:t>
            </a:fld>
            <a:endParaRPr lang="en-US"/>
          </a:p>
        </p:txBody>
      </p:sp>
    </p:spTree>
    <p:extLst>
      <p:ext uri="{BB962C8B-B14F-4D97-AF65-F5344CB8AC3E}">
        <p14:creationId xmlns:p14="http://schemas.microsoft.com/office/powerpoint/2010/main" val="32734599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03AD6-CFBF-9517-36F3-0D6CC54939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0DFA6E-A380-8828-CED6-068F4DAC900A}"/>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Support </a:t>
            </a:r>
            <a:r>
              <a:rPr lang="en-US" sz="4000"/>
              <a:t>in the MCAS Family Portal</a:t>
            </a:r>
            <a:endParaRPr lang="en-US" sz="400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A19F3C63-05C2-7D8A-7069-CB296DE25E38}"/>
              </a:ext>
            </a:extLst>
          </p:cNvPr>
          <p:cNvSpPr>
            <a:spLocks noGrp="1"/>
          </p:cNvSpPr>
          <p:nvPr>
            <p:ph idx="1"/>
          </p:nvPr>
        </p:nvSpPr>
        <p:spPr>
          <a:xfrm>
            <a:off x="173180" y="1591253"/>
            <a:ext cx="5578692" cy="4958047"/>
          </a:xfrm>
        </p:spPr>
        <p:txBody>
          <a:bodyPr>
            <a:normAutofit/>
          </a:bodyPr>
          <a:lstStyle/>
          <a:p>
            <a:pPr marL="0" indent="0">
              <a:buClr>
                <a:srgbClr val="000000"/>
              </a:buClr>
              <a:buNone/>
            </a:pPr>
            <a:r>
              <a:rPr lang="en-US">
                <a:solidFill>
                  <a:srgbClr val="000000"/>
                </a:solidFill>
              </a:rPr>
              <a:t>Select the hamburger menu </a:t>
            </a:r>
            <a:br>
              <a:rPr lang="en-US">
                <a:solidFill>
                  <a:srgbClr val="000000"/>
                </a:solidFill>
              </a:rPr>
            </a:br>
            <a:r>
              <a:rPr lang="en-US">
                <a:solidFill>
                  <a:srgbClr val="000000"/>
                </a:solidFill>
              </a:rPr>
              <a:t>on the landing page: </a:t>
            </a:r>
          </a:p>
          <a:p>
            <a:pPr>
              <a:buClr>
                <a:srgbClr val="000000"/>
              </a:buClr>
            </a:pPr>
            <a:r>
              <a:rPr lang="en-US">
                <a:solidFill>
                  <a:srgbClr val="000000"/>
                </a:solidFill>
              </a:rPr>
              <a:t>To access the help guide</a:t>
            </a:r>
          </a:p>
          <a:p>
            <a:pPr>
              <a:buClr>
                <a:srgbClr val="000000"/>
              </a:buClr>
            </a:pPr>
            <a:r>
              <a:rPr lang="en-US">
                <a:solidFill>
                  <a:srgbClr val="000000"/>
                </a:solidFill>
              </a:rPr>
              <a:t>To update your email address</a:t>
            </a:r>
          </a:p>
          <a:p>
            <a:pPr>
              <a:buClr>
                <a:srgbClr val="000000"/>
              </a:buClr>
            </a:pPr>
            <a:r>
              <a:rPr lang="en-US">
                <a:solidFill>
                  <a:srgbClr val="000000"/>
                </a:solidFill>
              </a:rPr>
              <a:t>To sign out of the MCAS Family Portal</a:t>
            </a:r>
          </a:p>
          <a:p>
            <a:pPr>
              <a:buClr>
                <a:srgbClr val="000000"/>
              </a:buClr>
            </a:pPr>
            <a:endParaRPr lang="en-US">
              <a:solidFill>
                <a:srgbClr val="000000"/>
              </a:solidFill>
            </a:endParaRPr>
          </a:p>
          <a:p>
            <a:pPr>
              <a:buClr>
                <a:srgbClr val="000000"/>
              </a:buClr>
            </a:pPr>
            <a:endParaRPr lang="en-US">
              <a:solidFill>
                <a:srgbClr val="000000"/>
              </a:solidFill>
              <a:ea typeface="Aptos" panose="020B0004020202020204" pitchFamily="34" charset="0"/>
            </a:endParaRPr>
          </a:p>
          <a:p>
            <a:pPr lvl="1">
              <a:buClr>
                <a:srgbClr val="000000"/>
              </a:buClr>
            </a:pPr>
            <a:endParaRPr lang="en-US">
              <a:solidFill>
                <a:srgbClr val="000000"/>
              </a:solidFill>
              <a:effectLst/>
              <a:highlight>
                <a:srgbClr val="FFFF00"/>
              </a:highlight>
              <a:latin typeface="Arial" panose="020B0604020202020204" pitchFamily="34" charset="0"/>
              <a:ea typeface="Aptos" panose="020B0004020202020204" pitchFamily="34" charset="0"/>
              <a:cs typeface="Arial" panose="020B0604020202020204" pitchFamily="34" charset="0"/>
            </a:endParaRPr>
          </a:p>
          <a:p>
            <a:endParaRPr lang="en-US"/>
          </a:p>
        </p:txBody>
      </p:sp>
      <p:sp>
        <p:nvSpPr>
          <p:cNvPr id="4" name="Slide Number Placeholder 3">
            <a:extLst>
              <a:ext uri="{FF2B5EF4-FFF2-40B4-BE49-F238E27FC236}">
                <a16:creationId xmlns:a16="http://schemas.microsoft.com/office/drawing/2014/main" id="{98363FF6-C84C-07FB-A4DC-7CEE96ABD832}"/>
              </a:ext>
            </a:extLst>
          </p:cNvPr>
          <p:cNvSpPr>
            <a:spLocks noGrp="1"/>
          </p:cNvSpPr>
          <p:nvPr>
            <p:ph type="sldNum" sz="quarter" idx="12"/>
          </p:nvPr>
        </p:nvSpPr>
        <p:spPr/>
        <p:txBody>
          <a:bodyPr/>
          <a:lstStyle/>
          <a:p>
            <a:fld id="{68A8D22E-6BC5-9E47-900C-2BB94685D9F5}" type="slidenum">
              <a:rPr lang="en-US" smtClean="0"/>
              <a:t>30</a:t>
            </a:fld>
            <a:endParaRPr lang="en-US"/>
          </a:p>
        </p:txBody>
      </p:sp>
      <p:pic>
        <p:nvPicPr>
          <p:cNvPr id="5" name="Picture 4" descr="A screenshot of the student listing page.">
            <a:extLst>
              <a:ext uri="{FF2B5EF4-FFF2-40B4-BE49-F238E27FC236}">
                <a16:creationId xmlns:a16="http://schemas.microsoft.com/office/drawing/2014/main" id="{B93E39CB-8BF3-3020-6F15-8C8CFCDF8A5E}"/>
              </a:ext>
            </a:extLst>
          </p:cNvPr>
          <p:cNvPicPr>
            <a:picLocks noChangeAspect="1"/>
          </p:cNvPicPr>
          <p:nvPr/>
        </p:nvPicPr>
        <p:blipFill>
          <a:blip r:embed="rId3"/>
          <a:stretch>
            <a:fillRect/>
          </a:stretch>
        </p:blipFill>
        <p:spPr>
          <a:xfrm>
            <a:off x="6095999" y="1745383"/>
            <a:ext cx="5956319" cy="3770514"/>
          </a:xfrm>
          <a:prstGeom prst="rect">
            <a:avLst/>
          </a:prstGeom>
        </p:spPr>
      </p:pic>
      <p:sp>
        <p:nvSpPr>
          <p:cNvPr id="6" name="Rectangle 5">
            <a:extLst>
              <a:ext uri="{FF2B5EF4-FFF2-40B4-BE49-F238E27FC236}">
                <a16:creationId xmlns:a16="http://schemas.microsoft.com/office/drawing/2014/main" id="{48C3E005-9DF2-0312-B518-9A57801AB069}"/>
              </a:ext>
              <a:ext uri="{C183D7F6-B498-43B3-948B-1728B52AA6E4}">
                <adec:decorative xmlns:adec="http://schemas.microsoft.com/office/drawing/2017/decorative" val="1"/>
              </a:ext>
            </a:extLst>
          </p:cNvPr>
          <p:cNvSpPr/>
          <p:nvPr/>
        </p:nvSpPr>
        <p:spPr>
          <a:xfrm>
            <a:off x="11021961" y="2467897"/>
            <a:ext cx="1101213" cy="106188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5B89935-E11E-332A-A982-51776BAFBD5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733830" y="1720331"/>
            <a:ext cx="389704" cy="242483"/>
          </a:xfrm>
          <a:prstGeom prst="rect">
            <a:avLst/>
          </a:prstGeom>
          <a:ln w="12700">
            <a:solidFill>
              <a:schemeClr val="tx2"/>
            </a:solidFill>
          </a:ln>
        </p:spPr>
      </p:pic>
    </p:spTree>
    <p:extLst>
      <p:ext uri="{BB962C8B-B14F-4D97-AF65-F5344CB8AC3E}">
        <p14:creationId xmlns:p14="http://schemas.microsoft.com/office/powerpoint/2010/main" val="17205260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A6B9A-11FE-F421-24F7-EADB17EB7A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28DC8D-8BEA-2028-CAA0-DD9F5DE737CA}"/>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Selecting a Student</a:t>
            </a:r>
          </a:p>
        </p:txBody>
      </p:sp>
      <p:sp>
        <p:nvSpPr>
          <p:cNvPr id="3" name="Text Placeholder 2">
            <a:extLst>
              <a:ext uri="{FF2B5EF4-FFF2-40B4-BE49-F238E27FC236}">
                <a16:creationId xmlns:a16="http://schemas.microsoft.com/office/drawing/2014/main" id="{1769A95C-AE05-6ADB-B9F3-A5DCD9AFBC6F}"/>
              </a:ext>
            </a:extLst>
          </p:cNvPr>
          <p:cNvSpPr>
            <a:spLocks noGrp="1"/>
          </p:cNvSpPr>
          <p:nvPr>
            <p:ph idx="1"/>
          </p:nvPr>
        </p:nvSpPr>
        <p:spPr>
          <a:xfrm>
            <a:off x="173180" y="1591253"/>
            <a:ext cx="5736008" cy="4958047"/>
          </a:xfrm>
        </p:spPr>
        <p:txBody>
          <a:bodyPr>
            <a:normAutofit/>
          </a:bodyPr>
          <a:lstStyle/>
          <a:p>
            <a:pPr marL="514350" indent="-514350">
              <a:buClr>
                <a:srgbClr val="000000"/>
              </a:buClr>
              <a:buFont typeface="+mj-lt"/>
              <a:buAutoNum type="arabicPeriod"/>
            </a:pPr>
            <a:r>
              <a:rPr lang="en-US">
                <a:solidFill>
                  <a:srgbClr val="000000"/>
                </a:solidFill>
                <a:ea typeface="Aptos" panose="020B0004020202020204" pitchFamily="34" charset="0"/>
              </a:rPr>
              <a:t>Upon logging in to the MCAS Family Portal, view a </a:t>
            </a:r>
            <a:r>
              <a:rPr lang="en-US" b="1">
                <a:solidFill>
                  <a:srgbClr val="000000"/>
                </a:solidFill>
                <a:ea typeface="Aptos" panose="020B0004020202020204" pitchFamily="34" charset="0"/>
              </a:rPr>
              <a:t>list of students </a:t>
            </a:r>
            <a:r>
              <a:rPr lang="en-US">
                <a:solidFill>
                  <a:srgbClr val="000000"/>
                </a:solidFill>
                <a:ea typeface="Aptos" panose="020B0004020202020204" pitchFamily="34" charset="0"/>
              </a:rPr>
              <a:t>connected to the account.</a:t>
            </a:r>
          </a:p>
          <a:p>
            <a:pPr marL="514350" indent="-514350">
              <a:buClr>
                <a:srgbClr val="000000"/>
              </a:buClr>
              <a:buFont typeface="+mj-lt"/>
              <a:buAutoNum type="arabicPeriod"/>
            </a:pP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Select a </a:t>
            </a:r>
            <a:r>
              <a:rPr lang="en-US" b="1">
                <a:solidFill>
                  <a:srgbClr val="000000"/>
                </a:solidFill>
                <a:effectLst/>
                <a:latin typeface="Arial" panose="020B0604020202020204" pitchFamily="34" charset="0"/>
                <a:ea typeface="Aptos" panose="020B0004020202020204" pitchFamily="34" charset="0"/>
                <a:cs typeface="Arial" panose="020B0604020202020204" pitchFamily="34" charset="0"/>
              </a:rPr>
              <a:t>particular student </a:t>
            </a: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to view their testing history.</a:t>
            </a:r>
          </a:p>
          <a:p>
            <a:endParaRPr lang="en-US"/>
          </a:p>
        </p:txBody>
      </p:sp>
      <p:sp>
        <p:nvSpPr>
          <p:cNvPr id="4" name="Slide Number Placeholder 3">
            <a:extLst>
              <a:ext uri="{FF2B5EF4-FFF2-40B4-BE49-F238E27FC236}">
                <a16:creationId xmlns:a16="http://schemas.microsoft.com/office/drawing/2014/main" id="{D3082C1A-EC6B-AD80-E092-3998313E76FA}"/>
              </a:ext>
            </a:extLst>
          </p:cNvPr>
          <p:cNvSpPr>
            <a:spLocks noGrp="1"/>
          </p:cNvSpPr>
          <p:nvPr>
            <p:ph type="sldNum" sz="quarter" idx="12"/>
          </p:nvPr>
        </p:nvSpPr>
        <p:spPr/>
        <p:txBody>
          <a:bodyPr/>
          <a:lstStyle/>
          <a:p>
            <a:fld id="{68A8D22E-6BC5-9E47-900C-2BB94685D9F5}" type="slidenum">
              <a:rPr lang="en-US" smtClean="0"/>
              <a:t>31</a:t>
            </a:fld>
            <a:endParaRPr lang="en-US"/>
          </a:p>
        </p:txBody>
      </p:sp>
      <p:pic>
        <p:nvPicPr>
          <p:cNvPr id="8" name="Picture 7">
            <a:extLst>
              <a:ext uri="{FF2B5EF4-FFF2-40B4-BE49-F238E27FC236}">
                <a16:creationId xmlns:a16="http://schemas.microsoft.com/office/drawing/2014/main" id="{C214DA6B-3E5C-BB85-7468-FA7A3E70727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9188" y="1591253"/>
            <a:ext cx="6160438" cy="2637847"/>
          </a:xfrm>
          <a:prstGeom prst="rect">
            <a:avLst/>
          </a:prstGeom>
        </p:spPr>
      </p:pic>
      <p:sp>
        <p:nvSpPr>
          <p:cNvPr id="6" name="Rectangle 5">
            <a:extLst>
              <a:ext uri="{FF2B5EF4-FFF2-40B4-BE49-F238E27FC236}">
                <a16:creationId xmlns:a16="http://schemas.microsoft.com/office/drawing/2014/main" id="{845908D3-16AB-8363-851F-3A79DA30FF51}"/>
              </a:ext>
              <a:ext uri="{C183D7F6-B498-43B3-948B-1728B52AA6E4}">
                <adec:decorative xmlns:adec="http://schemas.microsoft.com/office/drawing/2017/decorative" val="1"/>
              </a:ext>
            </a:extLst>
          </p:cNvPr>
          <p:cNvSpPr/>
          <p:nvPr/>
        </p:nvSpPr>
        <p:spPr>
          <a:xfrm>
            <a:off x="5909188" y="2736882"/>
            <a:ext cx="1710812" cy="34658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19553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9F1CD-20C8-F7D9-5C16-E1361627652B}"/>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07824BF7-007E-0C1D-7CC1-22E64DFCFD4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7428" y="1669145"/>
            <a:ext cx="6291707" cy="3446620"/>
          </a:xfrm>
          <a:prstGeom prst="rect">
            <a:avLst/>
          </a:prstGeom>
        </p:spPr>
      </p:pic>
      <p:sp>
        <p:nvSpPr>
          <p:cNvPr id="2" name="Title 1">
            <a:extLst>
              <a:ext uri="{FF2B5EF4-FFF2-40B4-BE49-F238E27FC236}">
                <a16:creationId xmlns:a16="http://schemas.microsoft.com/office/drawing/2014/main" id="{5193A393-D9F9-7100-B952-E158F1D187CF}"/>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Viewing a Student’s Overall Test History</a:t>
            </a:r>
          </a:p>
        </p:txBody>
      </p:sp>
      <p:sp>
        <p:nvSpPr>
          <p:cNvPr id="3" name="Text Placeholder 2">
            <a:extLst>
              <a:ext uri="{FF2B5EF4-FFF2-40B4-BE49-F238E27FC236}">
                <a16:creationId xmlns:a16="http://schemas.microsoft.com/office/drawing/2014/main" id="{1842A36E-C803-30A8-328B-BF350C2F70E4}"/>
              </a:ext>
            </a:extLst>
          </p:cNvPr>
          <p:cNvSpPr>
            <a:spLocks noGrp="1"/>
          </p:cNvSpPr>
          <p:nvPr>
            <p:ph idx="1"/>
          </p:nvPr>
        </p:nvSpPr>
        <p:spPr>
          <a:xfrm>
            <a:off x="49351" y="1591254"/>
            <a:ext cx="5401711" cy="4958047"/>
          </a:xfrm>
        </p:spPr>
        <p:txBody>
          <a:bodyPr>
            <a:normAutofit lnSpcReduction="10000"/>
          </a:bodyPr>
          <a:lstStyle/>
          <a:p>
            <a:pPr marL="0" indent="0">
              <a:buClr>
                <a:srgbClr val="000000"/>
              </a:buClr>
              <a:buNone/>
            </a:pPr>
            <a:r>
              <a:rPr lang="en-US">
                <a:solidFill>
                  <a:srgbClr val="000000"/>
                </a:solidFill>
                <a:ea typeface="Aptos" panose="020B0004020202020204" pitchFamily="34" charset="0"/>
              </a:rPr>
              <a:t>After selecting a student, you will be directed to their test history page. </a:t>
            </a:r>
          </a:p>
          <a:p>
            <a:pPr marL="514350" indent="-514350">
              <a:buClr>
                <a:srgbClr val="000000"/>
              </a:buClr>
              <a:buFont typeface="+mj-lt"/>
              <a:buAutoNum type="arabicPeriod"/>
            </a:pP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For more detailed information, click a test name.</a:t>
            </a:r>
          </a:p>
          <a:p>
            <a:pPr marL="514350" indent="-514350">
              <a:buClr>
                <a:srgbClr val="000000"/>
              </a:buClr>
              <a:buFont typeface="+mj-lt"/>
              <a:buAutoNum type="arabicPeriod"/>
            </a:pPr>
            <a:r>
              <a:rPr lang="en-US">
                <a:solidFill>
                  <a:srgbClr val="000000"/>
                </a:solidFill>
                <a:ea typeface="Aptos" panose="020B0004020202020204" pitchFamily="34" charset="0"/>
              </a:rPr>
              <a:t>To change the school year, select a different school year in the drop-down menu.</a:t>
            </a:r>
          </a:p>
          <a:p>
            <a:pPr marL="514350" indent="-514350">
              <a:buClr>
                <a:srgbClr val="000000"/>
              </a:buClr>
              <a:buFont typeface="+mj-lt"/>
              <a:buAutoNum type="arabicPeriod"/>
            </a:pP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To navigate between students, click the </a:t>
            </a:r>
            <a:r>
              <a:rPr lang="en-US" b="1">
                <a:solidFill>
                  <a:srgbClr val="000000"/>
                </a:solidFill>
                <a:effectLst/>
                <a:latin typeface="Arial" panose="020B0604020202020204" pitchFamily="34" charset="0"/>
                <a:ea typeface="Aptos" panose="020B0004020202020204" pitchFamily="34" charset="0"/>
                <a:cs typeface="Arial" panose="020B0604020202020204" pitchFamily="34" charset="0"/>
              </a:rPr>
              <a:t>Switch Student</a:t>
            </a:r>
            <a:r>
              <a:rPr lang="en-US">
                <a:solidFill>
                  <a:srgbClr val="000000"/>
                </a:solidFill>
                <a:effectLst/>
                <a:latin typeface="Arial" panose="020B0604020202020204" pitchFamily="34" charset="0"/>
                <a:ea typeface="Aptos" panose="020B0004020202020204" pitchFamily="34" charset="0"/>
                <a:cs typeface="Arial" panose="020B0604020202020204" pitchFamily="34" charset="0"/>
              </a:rPr>
              <a:t> button. </a:t>
            </a:r>
          </a:p>
          <a:p>
            <a:endParaRPr lang="en-US"/>
          </a:p>
        </p:txBody>
      </p:sp>
      <p:sp>
        <p:nvSpPr>
          <p:cNvPr id="4" name="Slide Number Placeholder 3">
            <a:extLst>
              <a:ext uri="{FF2B5EF4-FFF2-40B4-BE49-F238E27FC236}">
                <a16:creationId xmlns:a16="http://schemas.microsoft.com/office/drawing/2014/main" id="{7663C94C-BC71-CB3D-C96C-974EBD50F377}"/>
              </a:ext>
            </a:extLst>
          </p:cNvPr>
          <p:cNvSpPr>
            <a:spLocks noGrp="1"/>
          </p:cNvSpPr>
          <p:nvPr>
            <p:ph type="sldNum" sz="quarter" idx="12"/>
          </p:nvPr>
        </p:nvSpPr>
        <p:spPr/>
        <p:txBody>
          <a:bodyPr/>
          <a:lstStyle/>
          <a:p>
            <a:fld id="{68A8D22E-6BC5-9E47-900C-2BB94685D9F5}" type="slidenum">
              <a:rPr lang="en-US" smtClean="0"/>
              <a:t>32</a:t>
            </a:fld>
            <a:endParaRPr lang="en-US"/>
          </a:p>
        </p:txBody>
      </p:sp>
      <p:sp>
        <p:nvSpPr>
          <p:cNvPr id="6" name="Off-page Connector 36">
            <a:extLst>
              <a:ext uri="{FF2B5EF4-FFF2-40B4-BE49-F238E27FC236}">
                <a16:creationId xmlns:a16="http://schemas.microsoft.com/office/drawing/2014/main" id="{3317AA3A-1AFC-78AD-4855-9BD183853DC8}"/>
              </a:ext>
              <a:ext uri="{C183D7F6-B498-43B3-948B-1728B52AA6E4}">
                <adec:decorative xmlns:adec="http://schemas.microsoft.com/office/drawing/2017/decorative" val="1"/>
              </a:ext>
            </a:extLst>
          </p:cNvPr>
          <p:cNvSpPr/>
          <p:nvPr/>
        </p:nvSpPr>
        <p:spPr>
          <a:xfrm rot="16200000">
            <a:off x="5576980" y="3995739"/>
            <a:ext cx="308919" cy="432487"/>
          </a:xfrm>
          <a:prstGeom prst="flowChartOffpageConnector">
            <a:avLst/>
          </a:prstGeom>
          <a:solidFill>
            <a:srgbClr val="1A4785"/>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nchorCtr="0"/>
          <a:lstStyle/>
          <a:p>
            <a:pPr algn="ctr"/>
            <a:r>
              <a:rPr lang="en-US" b="1">
                <a:latin typeface="Aptos" panose="020B0004020202020204" pitchFamily="34" charset="0"/>
              </a:rPr>
              <a:t>1</a:t>
            </a:r>
          </a:p>
        </p:txBody>
      </p:sp>
      <p:sp>
        <p:nvSpPr>
          <p:cNvPr id="7" name="Off-page Connector 36">
            <a:extLst>
              <a:ext uri="{FF2B5EF4-FFF2-40B4-BE49-F238E27FC236}">
                <a16:creationId xmlns:a16="http://schemas.microsoft.com/office/drawing/2014/main" id="{AB5BAA8B-735E-4241-B98F-032A47B0F24E}"/>
              </a:ext>
              <a:ext uri="{C183D7F6-B498-43B3-948B-1728B52AA6E4}">
                <adec:decorative xmlns:adec="http://schemas.microsoft.com/office/drawing/2017/decorative" val="1"/>
              </a:ext>
            </a:extLst>
          </p:cNvPr>
          <p:cNvSpPr/>
          <p:nvPr/>
        </p:nvSpPr>
        <p:spPr>
          <a:xfrm rot="16200000">
            <a:off x="5576980" y="3555340"/>
            <a:ext cx="308919" cy="432487"/>
          </a:xfrm>
          <a:prstGeom prst="flowChartOffpageConnector">
            <a:avLst/>
          </a:prstGeom>
          <a:solidFill>
            <a:srgbClr val="1A4785"/>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nchorCtr="0"/>
          <a:lstStyle/>
          <a:p>
            <a:pPr algn="ctr"/>
            <a:r>
              <a:rPr lang="en-US" b="1">
                <a:latin typeface="Aptos" panose="020B0004020202020204" pitchFamily="34" charset="0"/>
              </a:rPr>
              <a:t>2</a:t>
            </a:r>
          </a:p>
        </p:txBody>
      </p:sp>
      <p:sp>
        <p:nvSpPr>
          <p:cNvPr id="8" name="Off-page Connector 36">
            <a:extLst>
              <a:ext uri="{FF2B5EF4-FFF2-40B4-BE49-F238E27FC236}">
                <a16:creationId xmlns:a16="http://schemas.microsoft.com/office/drawing/2014/main" id="{59F982BD-81E7-E9CC-7852-A8E7E6C00C9A}"/>
              </a:ext>
              <a:ext uri="{C183D7F6-B498-43B3-948B-1728B52AA6E4}">
                <adec:decorative xmlns:adec="http://schemas.microsoft.com/office/drawing/2017/decorative" val="1"/>
              </a:ext>
            </a:extLst>
          </p:cNvPr>
          <p:cNvSpPr/>
          <p:nvPr/>
        </p:nvSpPr>
        <p:spPr>
          <a:xfrm rot="16200000">
            <a:off x="5576981" y="1695455"/>
            <a:ext cx="308919" cy="432487"/>
          </a:xfrm>
          <a:prstGeom prst="flowChartOffpageConnector">
            <a:avLst/>
          </a:prstGeom>
          <a:solidFill>
            <a:srgbClr val="1A4785"/>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nchorCtr="0"/>
          <a:lstStyle/>
          <a:p>
            <a:pPr algn="ctr"/>
            <a:r>
              <a:rPr lang="en-US" b="1">
                <a:latin typeface="Aptos" panose="020B0004020202020204" pitchFamily="34" charset="0"/>
              </a:rPr>
              <a:t>3</a:t>
            </a:r>
          </a:p>
        </p:txBody>
      </p:sp>
      <p:sp>
        <p:nvSpPr>
          <p:cNvPr id="9" name="Rectangle 8">
            <a:extLst>
              <a:ext uri="{FF2B5EF4-FFF2-40B4-BE49-F238E27FC236}">
                <a16:creationId xmlns:a16="http://schemas.microsoft.com/office/drawing/2014/main" id="{06EFCE3E-AFD2-8C1B-634A-1420DC9059FB}"/>
              </a:ext>
              <a:ext uri="{C183D7F6-B498-43B3-948B-1728B52AA6E4}">
                <adec:decorative xmlns:adec="http://schemas.microsoft.com/office/drawing/2017/decorative" val="1"/>
              </a:ext>
            </a:extLst>
          </p:cNvPr>
          <p:cNvSpPr/>
          <p:nvPr/>
        </p:nvSpPr>
        <p:spPr>
          <a:xfrm>
            <a:off x="5985695" y="1620858"/>
            <a:ext cx="1416677" cy="4453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DEE7BAA-AED0-833A-0B8A-40E861B5FFE8}"/>
              </a:ext>
              <a:ext uri="{C183D7F6-B498-43B3-948B-1728B52AA6E4}">
                <adec:decorative xmlns:adec="http://schemas.microsoft.com/office/drawing/2017/decorative" val="1"/>
              </a:ext>
            </a:extLst>
          </p:cNvPr>
          <p:cNvSpPr/>
          <p:nvPr/>
        </p:nvSpPr>
        <p:spPr>
          <a:xfrm>
            <a:off x="5947684" y="3583029"/>
            <a:ext cx="1669537" cy="37711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9A31F70-9D8D-E7B4-A449-C4424B71058E}"/>
              </a:ext>
              <a:ext uri="{C183D7F6-B498-43B3-948B-1728B52AA6E4}">
                <adec:decorative xmlns:adec="http://schemas.microsoft.com/office/drawing/2017/decorative" val="1"/>
              </a:ext>
            </a:extLst>
          </p:cNvPr>
          <p:cNvSpPr/>
          <p:nvPr/>
        </p:nvSpPr>
        <p:spPr>
          <a:xfrm>
            <a:off x="5947683" y="4057523"/>
            <a:ext cx="2780582" cy="53414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95005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2DBE7-D270-3454-545C-FA826E5BB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4523F6-FC93-0084-C4D4-EB789B300FFE}"/>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Viewing a Student’s Test Results </a:t>
            </a:r>
          </a:p>
        </p:txBody>
      </p:sp>
      <p:sp>
        <p:nvSpPr>
          <p:cNvPr id="3" name="Text Placeholder 2">
            <a:extLst>
              <a:ext uri="{FF2B5EF4-FFF2-40B4-BE49-F238E27FC236}">
                <a16:creationId xmlns:a16="http://schemas.microsoft.com/office/drawing/2014/main" id="{2904235B-76B3-171D-518D-82E780E1B485}"/>
              </a:ext>
            </a:extLst>
          </p:cNvPr>
          <p:cNvSpPr>
            <a:spLocks noGrp="1"/>
          </p:cNvSpPr>
          <p:nvPr>
            <p:ph idx="1"/>
          </p:nvPr>
        </p:nvSpPr>
        <p:spPr>
          <a:xfrm>
            <a:off x="173179" y="1591253"/>
            <a:ext cx="5401711" cy="4958047"/>
          </a:xfrm>
        </p:spPr>
        <p:txBody>
          <a:bodyPr vert="horz" lIns="91440" tIns="45720" rIns="91440" bIns="45720" rtlCol="0" anchor="t">
            <a:normAutofit/>
          </a:bodyPr>
          <a:lstStyle/>
          <a:p>
            <a:pPr>
              <a:buClr>
                <a:srgbClr val="000000"/>
              </a:buClr>
            </a:pPr>
            <a:r>
              <a:rPr lang="en-US">
                <a:solidFill>
                  <a:srgbClr val="000000"/>
                </a:solidFill>
                <a:latin typeface="Arial"/>
                <a:ea typeface="Aptos" panose="020B0004020202020204" pitchFamily="34" charset="0"/>
                <a:cs typeface="Arial"/>
              </a:rPr>
              <a:t>The </a:t>
            </a:r>
            <a:r>
              <a:rPr lang="en-US" b="1">
                <a:solidFill>
                  <a:srgbClr val="000000"/>
                </a:solidFill>
                <a:latin typeface="Arial"/>
                <a:ea typeface="Aptos" panose="020B0004020202020204" pitchFamily="34" charset="0"/>
                <a:cs typeface="Arial"/>
              </a:rPr>
              <a:t>Test Results </a:t>
            </a:r>
            <a:r>
              <a:rPr lang="en-US">
                <a:solidFill>
                  <a:srgbClr val="000000"/>
                </a:solidFill>
                <a:latin typeface="Arial"/>
                <a:ea typeface="Aptos" panose="020B0004020202020204" pitchFamily="34" charset="0"/>
                <a:cs typeface="Arial"/>
              </a:rPr>
              <a:t>tab shows the student’s results on the selected test including an overview of the test, the student’s achievement level, and the scaled score.</a:t>
            </a:r>
          </a:p>
          <a:p>
            <a:endParaRPr lang="en-US"/>
          </a:p>
        </p:txBody>
      </p:sp>
      <p:sp>
        <p:nvSpPr>
          <p:cNvPr id="4" name="Slide Number Placeholder 3">
            <a:extLst>
              <a:ext uri="{FF2B5EF4-FFF2-40B4-BE49-F238E27FC236}">
                <a16:creationId xmlns:a16="http://schemas.microsoft.com/office/drawing/2014/main" id="{FDEF115E-0BDA-38C1-5BB5-E9DA3C84A37C}"/>
              </a:ext>
            </a:extLst>
          </p:cNvPr>
          <p:cNvSpPr>
            <a:spLocks noGrp="1"/>
          </p:cNvSpPr>
          <p:nvPr>
            <p:ph type="sldNum" sz="quarter" idx="12"/>
          </p:nvPr>
        </p:nvSpPr>
        <p:spPr/>
        <p:txBody>
          <a:bodyPr/>
          <a:lstStyle/>
          <a:p>
            <a:fld id="{68A8D22E-6BC5-9E47-900C-2BB94685D9F5}" type="slidenum">
              <a:rPr lang="en-US" smtClean="0"/>
              <a:t>33</a:t>
            </a:fld>
            <a:endParaRPr lang="en-US"/>
          </a:p>
        </p:txBody>
      </p:sp>
      <p:pic>
        <p:nvPicPr>
          <p:cNvPr id="8" name="Picture 7">
            <a:extLst>
              <a:ext uri="{FF2B5EF4-FFF2-40B4-BE49-F238E27FC236}">
                <a16:creationId xmlns:a16="http://schemas.microsoft.com/office/drawing/2014/main" id="{FB761E99-B579-B98B-E0F1-6E9E864FDFD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8817" y="1478524"/>
            <a:ext cx="5793012" cy="5260846"/>
          </a:xfrm>
          <a:prstGeom prst="rect">
            <a:avLst/>
          </a:prstGeom>
        </p:spPr>
      </p:pic>
      <p:sp>
        <p:nvSpPr>
          <p:cNvPr id="6" name="Rectangle 5">
            <a:extLst>
              <a:ext uri="{FF2B5EF4-FFF2-40B4-BE49-F238E27FC236}">
                <a16:creationId xmlns:a16="http://schemas.microsoft.com/office/drawing/2014/main" id="{00445342-8D76-B44E-C435-7AD8BF43CA1C}"/>
              </a:ext>
              <a:ext uri="{C183D7F6-B498-43B3-948B-1728B52AA6E4}">
                <adec:decorative xmlns:adec="http://schemas.microsoft.com/office/drawing/2017/decorative" val="1"/>
              </a:ext>
            </a:extLst>
          </p:cNvPr>
          <p:cNvSpPr/>
          <p:nvPr/>
        </p:nvSpPr>
        <p:spPr>
          <a:xfrm>
            <a:off x="6911258" y="1540453"/>
            <a:ext cx="1071716" cy="42278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5059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889A2-B7CA-1FD9-7846-03F3C8D568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11975A-48EB-D0AF-67E8-1008B4C233F2}"/>
              </a:ext>
            </a:extLst>
          </p:cNvPr>
          <p:cNvSpPr>
            <a:spLocks noGrp="1"/>
          </p:cNvSpPr>
          <p:nvPr>
            <p:ph type="title"/>
          </p:nvPr>
        </p:nvSpPr>
        <p:spPr/>
        <p:txBody>
          <a:bodyPr>
            <a:normAutofit fontScale="90000"/>
          </a:bodyPr>
          <a:lstStyle/>
          <a:p>
            <a:r>
              <a:rPr lang="en-US" sz="4000">
                <a:latin typeface="Arial" panose="020B0604020202020204" pitchFamily="34" charset="0"/>
                <a:cs typeface="Arial" panose="020B0604020202020204" pitchFamily="34" charset="0"/>
              </a:rPr>
              <a:t>Viewing a Student’s Test Results (continued 1)</a:t>
            </a:r>
          </a:p>
        </p:txBody>
      </p:sp>
      <p:sp>
        <p:nvSpPr>
          <p:cNvPr id="3" name="Text Placeholder 2">
            <a:extLst>
              <a:ext uri="{FF2B5EF4-FFF2-40B4-BE49-F238E27FC236}">
                <a16:creationId xmlns:a16="http://schemas.microsoft.com/office/drawing/2014/main" id="{17DC3A4F-F2C1-85E1-F75D-688449CF6058}"/>
              </a:ext>
            </a:extLst>
          </p:cNvPr>
          <p:cNvSpPr>
            <a:spLocks noGrp="1"/>
          </p:cNvSpPr>
          <p:nvPr>
            <p:ph idx="1"/>
          </p:nvPr>
        </p:nvSpPr>
        <p:spPr>
          <a:xfrm>
            <a:off x="173179" y="1591253"/>
            <a:ext cx="5401711" cy="4958047"/>
          </a:xfrm>
        </p:spPr>
        <p:txBody>
          <a:bodyPr>
            <a:normAutofit/>
          </a:bodyPr>
          <a:lstStyle/>
          <a:p>
            <a:pPr>
              <a:buClr>
                <a:srgbClr val="000000"/>
              </a:buClr>
            </a:pPr>
            <a:r>
              <a:rPr lang="en-US">
                <a:solidFill>
                  <a:srgbClr val="000000"/>
                </a:solidFill>
                <a:ea typeface="Aptos" panose="020B0004020202020204" pitchFamily="34" charset="0"/>
              </a:rPr>
              <a:t>Scroll down to view additional information, including: </a:t>
            </a:r>
          </a:p>
          <a:p>
            <a:pPr lvl="1">
              <a:buClr>
                <a:srgbClr val="000000"/>
              </a:buClr>
            </a:pPr>
            <a:r>
              <a:rPr lang="en-US">
                <a:solidFill>
                  <a:srgbClr val="000000"/>
                </a:solidFill>
                <a:ea typeface="Aptos" panose="020B0004020202020204" pitchFamily="34" charset="0"/>
              </a:rPr>
              <a:t>A bar </a:t>
            </a:r>
            <a:r>
              <a:rPr lang="en-US">
                <a:solidFill>
                  <a:schemeClr val="tx1"/>
                </a:solidFill>
                <a:ea typeface="Aptos" panose="020B0004020202020204" pitchFamily="34" charset="0"/>
              </a:rPr>
              <a:t>chart </a:t>
            </a:r>
            <a:r>
              <a:rPr lang="en-US">
                <a:solidFill>
                  <a:schemeClr val="tx1"/>
                </a:solidFill>
              </a:rPr>
              <a:t>showing how the student scored on the range of all possible scores</a:t>
            </a:r>
            <a:endParaRPr lang="en-US">
              <a:solidFill>
                <a:schemeClr val="tx1"/>
              </a:solidFill>
              <a:ea typeface="Aptos" panose="020B0004020202020204" pitchFamily="34" charset="0"/>
            </a:endParaRPr>
          </a:p>
          <a:p>
            <a:pPr lvl="1">
              <a:buClr>
                <a:srgbClr val="000000"/>
              </a:buClr>
            </a:pPr>
            <a:r>
              <a:rPr lang="en-US">
                <a:solidFill>
                  <a:srgbClr val="000000"/>
                </a:solidFill>
                <a:ea typeface="Aptos" panose="020B0004020202020204" pitchFamily="34" charset="0"/>
              </a:rPr>
              <a:t>A list of all the MCAS achievement levels (This may help identify if additional support may be necessary.)</a:t>
            </a:r>
          </a:p>
          <a:p>
            <a:endParaRPr lang="en-US"/>
          </a:p>
        </p:txBody>
      </p:sp>
      <p:sp>
        <p:nvSpPr>
          <p:cNvPr id="4" name="Slide Number Placeholder 3">
            <a:extLst>
              <a:ext uri="{FF2B5EF4-FFF2-40B4-BE49-F238E27FC236}">
                <a16:creationId xmlns:a16="http://schemas.microsoft.com/office/drawing/2014/main" id="{63EF1E4A-5D5B-D8BF-CA40-BF90B1186865}"/>
              </a:ext>
            </a:extLst>
          </p:cNvPr>
          <p:cNvSpPr>
            <a:spLocks noGrp="1"/>
          </p:cNvSpPr>
          <p:nvPr>
            <p:ph type="sldNum" sz="quarter" idx="12"/>
          </p:nvPr>
        </p:nvSpPr>
        <p:spPr/>
        <p:txBody>
          <a:bodyPr/>
          <a:lstStyle/>
          <a:p>
            <a:fld id="{68A8D22E-6BC5-9E47-900C-2BB94685D9F5}" type="slidenum">
              <a:rPr lang="en-US" smtClean="0"/>
              <a:t>34</a:t>
            </a:fld>
            <a:endParaRPr lang="en-US"/>
          </a:p>
        </p:txBody>
      </p:sp>
      <p:pic>
        <p:nvPicPr>
          <p:cNvPr id="6" name="Picture 5">
            <a:extLst>
              <a:ext uri="{FF2B5EF4-FFF2-40B4-BE49-F238E27FC236}">
                <a16:creationId xmlns:a16="http://schemas.microsoft.com/office/drawing/2014/main" id="{7DF172A3-9547-A73F-83D5-D6BA5AC9B21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1228" y="1677446"/>
            <a:ext cx="4617495" cy="4958047"/>
          </a:xfrm>
          <a:prstGeom prst="rect">
            <a:avLst/>
          </a:prstGeom>
        </p:spPr>
      </p:pic>
    </p:spTree>
    <p:extLst>
      <p:ext uri="{BB962C8B-B14F-4D97-AF65-F5344CB8AC3E}">
        <p14:creationId xmlns:p14="http://schemas.microsoft.com/office/powerpoint/2010/main" val="9367578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B11CD-19B4-F29A-2EF6-CEC5CC896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E72D5C-117D-E2C2-0CD1-C096214B8063}"/>
              </a:ext>
            </a:extLst>
          </p:cNvPr>
          <p:cNvSpPr>
            <a:spLocks noGrp="1"/>
          </p:cNvSpPr>
          <p:nvPr>
            <p:ph type="title"/>
          </p:nvPr>
        </p:nvSpPr>
        <p:spPr/>
        <p:txBody>
          <a:bodyPr>
            <a:normAutofit fontScale="90000"/>
          </a:bodyPr>
          <a:lstStyle/>
          <a:p>
            <a:r>
              <a:rPr lang="en-US" sz="4000">
                <a:latin typeface="Arial" panose="020B0604020202020204" pitchFamily="34" charset="0"/>
                <a:cs typeface="Arial" panose="020B0604020202020204" pitchFamily="34" charset="0"/>
              </a:rPr>
              <a:t>Viewing a Student’s Test Results (continued 2)</a:t>
            </a:r>
          </a:p>
        </p:txBody>
      </p:sp>
      <p:sp>
        <p:nvSpPr>
          <p:cNvPr id="3" name="Text Placeholder 2">
            <a:extLst>
              <a:ext uri="{FF2B5EF4-FFF2-40B4-BE49-F238E27FC236}">
                <a16:creationId xmlns:a16="http://schemas.microsoft.com/office/drawing/2014/main" id="{EE6231A6-E78B-BC02-0210-6D67D9A02BC5}"/>
              </a:ext>
            </a:extLst>
          </p:cNvPr>
          <p:cNvSpPr>
            <a:spLocks noGrp="1"/>
          </p:cNvSpPr>
          <p:nvPr>
            <p:ph idx="1"/>
          </p:nvPr>
        </p:nvSpPr>
        <p:spPr>
          <a:xfrm>
            <a:off x="173179" y="1591253"/>
            <a:ext cx="5401711" cy="4958047"/>
          </a:xfrm>
        </p:spPr>
        <p:txBody>
          <a:bodyPr>
            <a:normAutofit/>
          </a:bodyPr>
          <a:lstStyle/>
          <a:p>
            <a:pPr>
              <a:buClr>
                <a:srgbClr val="000000"/>
              </a:buClr>
            </a:pPr>
            <a:r>
              <a:rPr lang="en-US">
                <a:solidFill>
                  <a:srgbClr val="000000"/>
                </a:solidFill>
                <a:ea typeface="Aptos" panose="020B0004020202020204" pitchFamily="34" charset="0"/>
              </a:rPr>
              <a:t>Scroll down to view additional information, including: </a:t>
            </a:r>
          </a:p>
          <a:p>
            <a:pPr lvl="1">
              <a:buClr>
                <a:srgbClr val="000000"/>
              </a:buClr>
            </a:pPr>
            <a:r>
              <a:rPr lang="en-US">
                <a:solidFill>
                  <a:srgbClr val="000000"/>
                </a:solidFill>
                <a:ea typeface="Aptos" panose="020B0004020202020204" pitchFamily="34" charset="0"/>
              </a:rPr>
              <a:t>A comparison of the student’s performance compared to the school, district, and state </a:t>
            </a:r>
          </a:p>
          <a:p>
            <a:pPr lvl="1">
              <a:buClr>
                <a:srgbClr val="000000"/>
              </a:buClr>
            </a:pPr>
            <a:r>
              <a:rPr lang="en-US">
                <a:solidFill>
                  <a:srgbClr val="000000"/>
                </a:solidFill>
                <a:ea typeface="Aptos" panose="020B0004020202020204" pitchFamily="34" charset="0"/>
              </a:rPr>
              <a:t>A comparison of the student’s results year over year in this subject</a:t>
            </a:r>
          </a:p>
          <a:p>
            <a:pPr marL="233363" lvl="1" indent="0">
              <a:buClr>
                <a:srgbClr val="000000"/>
              </a:buClr>
              <a:buNone/>
            </a:pPr>
            <a:endParaRPr lang="en-US" sz="1800" b="1">
              <a:solidFill>
                <a:srgbClr val="000000"/>
              </a:solidFill>
              <a:ea typeface="Aptos" panose="020B0004020202020204" pitchFamily="34" charset="0"/>
            </a:endParaRPr>
          </a:p>
          <a:p>
            <a:pPr marL="233363" lvl="1" indent="0">
              <a:buClr>
                <a:srgbClr val="000000"/>
              </a:buClr>
              <a:buNone/>
            </a:pPr>
            <a:r>
              <a:rPr lang="en-US" sz="1800" b="1">
                <a:solidFill>
                  <a:srgbClr val="000000"/>
                </a:solidFill>
                <a:ea typeface="Aptos" panose="020B0004020202020204" pitchFamily="34" charset="0"/>
              </a:rPr>
              <a:t>Note: </a:t>
            </a:r>
            <a:r>
              <a:rPr lang="en-US" sz="1800">
                <a:solidFill>
                  <a:srgbClr val="000000"/>
                </a:solidFill>
                <a:ea typeface="Aptos" panose="020B0004020202020204" pitchFamily="34" charset="0"/>
              </a:rPr>
              <a:t>Summary data is not provided during preliminary reporting but will be included for official MCAS reporting.</a:t>
            </a:r>
          </a:p>
          <a:p>
            <a:pPr marL="457200" lvl="1" indent="0">
              <a:buClr>
                <a:srgbClr val="000000"/>
              </a:buClr>
              <a:buNone/>
            </a:pPr>
            <a:endParaRPr lang="en-US">
              <a:solidFill>
                <a:srgbClr val="000000"/>
              </a:solidFill>
              <a:ea typeface="Aptos" panose="020B0004020202020204" pitchFamily="34" charset="0"/>
            </a:endParaRPr>
          </a:p>
          <a:p>
            <a:endParaRPr lang="en-US"/>
          </a:p>
        </p:txBody>
      </p:sp>
      <p:sp>
        <p:nvSpPr>
          <p:cNvPr id="4" name="Slide Number Placeholder 3">
            <a:extLst>
              <a:ext uri="{FF2B5EF4-FFF2-40B4-BE49-F238E27FC236}">
                <a16:creationId xmlns:a16="http://schemas.microsoft.com/office/drawing/2014/main" id="{C35233AA-1540-E824-6B9F-719623ED6891}"/>
              </a:ext>
            </a:extLst>
          </p:cNvPr>
          <p:cNvSpPr>
            <a:spLocks noGrp="1"/>
          </p:cNvSpPr>
          <p:nvPr>
            <p:ph type="sldNum" sz="quarter" idx="12"/>
          </p:nvPr>
        </p:nvSpPr>
        <p:spPr/>
        <p:txBody>
          <a:bodyPr/>
          <a:lstStyle/>
          <a:p>
            <a:fld id="{68A8D22E-6BC5-9E47-900C-2BB94685D9F5}" type="slidenum">
              <a:rPr lang="en-US" smtClean="0"/>
              <a:t>35</a:t>
            </a:fld>
            <a:endParaRPr lang="en-US"/>
          </a:p>
        </p:txBody>
      </p:sp>
      <p:pic>
        <p:nvPicPr>
          <p:cNvPr id="6" name="Picture 5">
            <a:extLst>
              <a:ext uri="{FF2B5EF4-FFF2-40B4-BE49-F238E27FC236}">
                <a16:creationId xmlns:a16="http://schemas.microsoft.com/office/drawing/2014/main" id="{4A8BB333-B112-6671-924F-C92D5338E2F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7268" y="5138870"/>
            <a:ext cx="6798899" cy="1169703"/>
          </a:xfrm>
          <a:prstGeom prst="rect">
            <a:avLst/>
          </a:prstGeom>
        </p:spPr>
      </p:pic>
      <p:sp>
        <p:nvSpPr>
          <p:cNvPr id="5" name="Rectangle 4">
            <a:extLst>
              <a:ext uri="{FF2B5EF4-FFF2-40B4-BE49-F238E27FC236}">
                <a16:creationId xmlns:a16="http://schemas.microsoft.com/office/drawing/2014/main" id="{E14867EF-30D1-1751-F83A-8D9956CDC227}"/>
              </a:ext>
              <a:ext uri="{C183D7F6-B498-43B3-948B-1728B52AA6E4}">
                <adec:decorative xmlns:adec="http://schemas.microsoft.com/office/drawing/2017/decorative" val="1"/>
              </a:ext>
            </a:extLst>
          </p:cNvPr>
          <p:cNvSpPr/>
          <p:nvPr/>
        </p:nvSpPr>
        <p:spPr>
          <a:xfrm>
            <a:off x="8895522" y="5138870"/>
            <a:ext cx="3060949" cy="116970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7A09FDB6-6BC5-BB92-A697-ED931E9DE20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0507" y="1382150"/>
            <a:ext cx="6760710" cy="3467928"/>
          </a:xfrm>
          <a:prstGeom prst="rect">
            <a:avLst/>
          </a:prstGeom>
        </p:spPr>
      </p:pic>
    </p:spTree>
    <p:extLst>
      <p:ext uri="{BB962C8B-B14F-4D97-AF65-F5344CB8AC3E}">
        <p14:creationId xmlns:p14="http://schemas.microsoft.com/office/powerpoint/2010/main" val="41747011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79208-66B2-A669-8C89-D7B8075FB2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E9110D-32AE-E3B5-4D75-B4A438E6CE69}"/>
              </a:ext>
            </a:extLst>
          </p:cNvPr>
          <p:cNvSpPr>
            <a:spLocks noGrp="1"/>
          </p:cNvSpPr>
          <p:nvPr>
            <p:ph type="title"/>
          </p:nvPr>
        </p:nvSpPr>
        <p:spPr/>
        <p:txBody>
          <a:bodyPr>
            <a:normAutofit fontScale="90000"/>
          </a:bodyPr>
          <a:lstStyle/>
          <a:p>
            <a:r>
              <a:rPr lang="en-US" sz="4000">
                <a:latin typeface="Arial" panose="020B0604020202020204" pitchFamily="34" charset="0"/>
                <a:cs typeface="Arial" panose="020B0604020202020204" pitchFamily="34" charset="0"/>
              </a:rPr>
              <a:t>Viewing a Student’s Test Results (continued 3)</a:t>
            </a:r>
          </a:p>
        </p:txBody>
      </p:sp>
      <p:sp>
        <p:nvSpPr>
          <p:cNvPr id="3" name="Text Placeholder 2">
            <a:extLst>
              <a:ext uri="{FF2B5EF4-FFF2-40B4-BE49-F238E27FC236}">
                <a16:creationId xmlns:a16="http://schemas.microsoft.com/office/drawing/2014/main" id="{7DF19928-A64B-600C-EBA6-F1CC65198C05}"/>
              </a:ext>
            </a:extLst>
          </p:cNvPr>
          <p:cNvSpPr>
            <a:spLocks noGrp="1"/>
          </p:cNvSpPr>
          <p:nvPr>
            <p:ph idx="1"/>
          </p:nvPr>
        </p:nvSpPr>
        <p:spPr>
          <a:xfrm>
            <a:off x="173179" y="1591253"/>
            <a:ext cx="5147851" cy="4958047"/>
          </a:xfrm>
        </p:spPr>
        <p:txBody>
          <a:bodyPr>
            <a:normAutofit/>
          </a:bodyPr>
          <a:lstStyle/>
          <a:p>
            <a:pPr>
              <a:buClr>
                <a:srgbClr val="000000"/>
              </a:buClr>
            </a:pPr>
            <a:r>
              <a:rPr lang="en-US">
                <a:solidFill>
                  <a:srgbClr val="000000"/>
                </a:solidFill>
                <a:ea typeface="Aptos" panose="020B0004020202020204" pitchFamily="34" charset="0"/>
              </a:rPr>
              <a:t>Scroll down to view the student growth percentile (SGP).</a:t>
            </a:r>
          </a:p>
          <a:p>
            <a:pPr lvl="1">
              <a:buClr>
                <a:srgbClr val="000000"/>
              </a:buClr>
            </a:pPr>
            <a:r>
              <a:rPr lang="en-US">
                <a:solidFill>
                  <a:srgbClr val="000000"/>
                </a:solidFill>
                <a:ea typeface="Aptos" panose="020B0004020202020204" pitchFamily="34" charset="0"/>
              </a:rPr>
              <a:t>SGP (1–99) compares the student’s learning to the learning of other students across the state with similar prior MCAS scores.</a:t>
            </a:r>
          </a:p>
          <a:p>
            <a:pPr marL="233363" indent="0">
              <a:buClr>
                <a:srgbClr val="000000"/>
              </a:buClr>
              <a:buNone/>
            </a:pPr>
            <a:endParaRPr lang="en-US" sz="2000" b="1">
              <a:solidFill>
                <a:srgbClr val="000000"/>
              </a:solidFill>
              <a:ea typeface="Aptos" panose="020B0004020202020204" pitchFamily="34" charset="0"/>
            </a:endParaRPr>
          </a:p>
          <a:p>
            <a:pPr marL="233363" indent="0">
              <a:buClr>
                <a:srgbClr val="000000"/>
              </a:buClr>
              <a:buNone/>
            </a:pPr>
            <a:r>
              <a:rPr lang="en-US" sz="1800" b="1">
                <a:solidFill>
                  <a:srgbClr val="000000"/>
                </a:solidFill>
                <a:ea typeface="Aptos" panose="020B0004020202020204" pitchFamily="34" charset="0"/>
              </a:rPr>
              <a:t>Note: </a:t>
            </a:r>
            <a:r>
              <a:rPr lang="en-US" sz="1800">
                <a:solidFill>
                  <a:srgbClr val="000000"/>
                </a:solidFill>
                <a:ea typeface="Aptos" panose="020B0004020202020204" pitchFamily="34" charset="0"/>
              </a:rPr>
              <a:t>Summary data is not provided during preliminary reporting but will be included for official MCAS reporting. The section for Student Growth Percentiles will be hidden during the preliminary data releases. </a:t>
            </a:r>
          </a:p>
          <a:p>
            <a:pPr marL="0" indent="0">
              <a:buClr>
                <a:srgbClr val="000000"/>
              </a:buClr>
              <a:buNone/>
            </a:pPr>
            <a:endParaRPr lang="en-US">
              <a:solidFill>
                <a:srgbClr val="000000"/>
              </a:solidFill>
              <a:ea typeface="Aptos" panose="020B0004020202020204" pitchFamily="34" charset="0"/>
            </a:endParaRPr>
          </a:p>
          <a:p>
            <a:endParaRPr lang="en-US"/>
          </a:p>
        </p:txBody>
      </p:sp>
      <p:sp>
        <p:nvSpPr>
          <p:cNvPr id="4" name="Slide Number Placeholder 3">
            <a:extLst>
              <a:ext uri="{FF2B5EF4-FFF2-40B4-BE49-F238E27FC236}">
                <a16:creationId xmlns:a16="http://schemas.microsoft.com/office/drawing/2014/main" id="{9535C23D-63D6-9477-A608-8792BAE7E41F}"/>
              </a:ext>
            </a:extLst>
          </p:cNvPr>
          <p:cNvSpPr>
            <a:spLocks noGrp="1"/>
          </p:cNvSpPr>
          <p:nvPr>
            <p:ph type="sldNum" sz="quarter" idx="12"/>
          </p:nvPr>
        </p:nvSpPr>
        <p:spPr/>
        <p:txBody>
          <a:bodyPr/>
          <a:lstStyle/>
          <a:p>
            <a:fld id="{68A8D22E-6BC5-9E47-900C-2BB94685D9F5}" type="slidenum">
              <a:rPr lang="en-US" smtClean="0"/>
              <a:t>36</a:t>
            </a:fld>
            <a:endParaRPr lang="en-US"/>
          </a:p>
        </p:txBody>
      </p:sp>
      <p:pic>
        <p:nvPicPr>
          <p:cNvPr id="7" name="Picture 6">
            <a:extLst>
              <a:ext uri="{FF2B5EF4-FFF2-40B4-BE49-F238E27FC236}">
                <a16:creationId xmlns:a16="http://schemas.microsoft.com/office/drawing/2014/main" id="{A4A944B5-4091-F85D-DF79-1C7D59BA8AA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6282" y="1591253"/>
            <a:ext cx="6756065" cy="3175619"/>
          </a:xfrm>
          <a:prstGeom prst="rect">
            <a:avLst/>
          </a:prstGeom>
        </p:spPr>
      </p:pic>
    </p:spTree>
    <p:extLst>
      <p:ext uri="{BB962C8B-B14F-4D97-AF65-F5344CB8AC3E}">
        <p14:creationId xmlns:p14="http://schemas.microsoft.com/office/powerpoint/2010/main" val="33775890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E7A4B-2C01-E1CE-6A25-E13380D934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D30A9E-C02A-80A1-B9C2-B513867544A3}"/>
              </a:ext>
            </a:extLst>
          </p:cNvPr>
          <p:cNvSpPr>
            <a:spLocks noGrp="1"/>
          </p:cNvSpPr>
          <p:nvPr>
            <p:ph type="title"/>
          </p:nvPr>
        </p:nvSpPr>
        <p:spPr/>
        <p:txBody>
          <a:bodyPr>
            <a:normAutofit fontScale="90000"/>
          </a:bodyPr>
          <a:lstStyle/>
          <a:p>
            <a:r>
              <a:rPr lang="en-US" sz="4000">
                <a:latin typeface="Arial" panose="020B0604020202020204" pitchFamily="34" charset="0"/>
                <a:cs typeface="Arial" panose="020B0604020202020204" pitchFamily="34" charset="0"/>
              </a:rPr>
              <a:t>Viewing a Student’s Test Results (continued 4)</a:t>
            </a:r>
          </a:p>
        </p:txBody>
      </p:sp>
      <p:sp>
        <p:nvSpPr>
          <p:cNvPr id="3" name="Text Placeholder 2">
            <a:extLst>
              <a:ext uri="{FF2B5EF4-FFF2-40B4-BE49-F238E27FC236}">
                <a16:creationId xmlns:a16="http://schemas.microsoft.com/office/drawing/2014/main" id="{3734B0D0-ADF4-E396-F71F-165030CEA6F4}"/>
              </a:ext>
            </a:extLst>
          </p:cNvPr>
          <p:cNvSpPr>
            <a:spLocks noGrp="1"/>
          </p:cNvSpPr>
          <p:nvPr>
            <p:ph idx="1"/>
          </p:nvPr>
        </p:nvSpPr>
        <p:spPr>
          <a:xfrm>
            <a:off x="173179" y="1468005"/>
            <a:ext cx="5401710" cy="5148117"/>
          </a:xfrm>
        </p:spPr>
        <p:txBody>
          <a:bodyPr>
            <a:normAutofit/>
          </a:bodyPr>
          <a:lstStyle/>
          <a:p>
            <a:pPr>
              <a:buClr>
                <a:srgbClr val="000000"/>
              </a:buClr>
            </a:pPr>
            <a:r>
              <a:rPr lang="en-US">
                <a:solidFill>
                  <a:srgbClr val="000000"/>
                </a:solidFill>
                <a:ea typeface="Aptos" panose="020B0004020202020204" pitchFamily="34" charset="0"/>
              </a:rPr>
              <a:t>Scroll down to view the student’s performance in each reporting category, including: </a:t>
            </a:r>
          </a:p>
          <a:p>
            <a:pPr lvl="1"/>
            <a:r>
              <a:rPr lang="en-US" sz="2200">
                <a:solidFill>
                  <a:srgbClr val="000000"/>
                </a:solidFill>
              </a:rPr>
              <a:t>The total number of earned points</a:t>
            </a:r>
          </a:p>
          <a:p>
            <a:pPr lvl="1"/>
            <a:r>
              <a:rPr lang="en-US" sz="2200">
                <a:solidFill>
                  <a:srgbClr val="000000"/>
                </a:solidFill>
              </a:rPr>
              <a:t>The total number of possible points</a:t>
            </a:r>
          </a:p>
          <a:p>
            <a:pPr lvl="1"/>
            <a:r>
              <a:rPr lang="en-US" sz="2200">
                <a:solidFill>
                  <a:srgbClr val="000000"/>
                </a:solidFill>
              </a:rPr>
              <a:t>The percent of total possible points earned</a:t>
            </a:r>
          </a:p>
          <a:p>
            <a:pPr marL="0" indent="0">
              <a:buNone/>
            </a:pPr>
            <a:r>
              <a:rPr lang="en-US" sz="1900" b="1">
                <a:solidFill>
                  <a:srgbClr val="000000"/>
                </a:solidFill>
              </a:rPr>
              <a:t>Notes</a:t>
            </a:r>
            <a:r>
              <a:rPr lang="en-US" sz="1900">
                <a:solidFill>
                  <a:srgbClr val="000000"/>
                </a:solidFill>
              </a:rPr>
              <a:t>: </a:t>
            </a:r>
          </a:p>
          <a:p>
            <a:r>
              <a:rPr lang="en-US" sz="1900">
                <a:solidFill>
                  <a:srgbClr val="000000"/>
                </a:solidFill>
              </a:rPr>
              <a:t>Compare the student’s percent of possible points earned to those of other students in the school, district, and state.</a:t>
            </a:r>
          </a:p>
          <a:p>
            <a:r>
              <a:rPr lang="en-US" sz="1900">
                <a:solidFill>
                  <a:srgbClr val="000000"/>
                </a:solidFill>
              </a:rPr>
              <a:t>Summary data is not provided during preliminary reporting but will be included for official MCAS reporting.</a:t>
            </a:r>
          </a:p>
        </p:txBody>
      </p:sp>
      <p:sp>
        <p:nvSpPr>
          <p:cNvPr id="4" name="Slide Number Placeholder 3">
            <a:extLst>
              <a:ext uri="{FF2B5EF4-FFF2-40B4-BE49-F238E27FC236}">
                <a16:creationId xmlns:a16="http://schemas.microsoft.com/office/drawing/2014/main" id="{98AE79DE-C1DA-F771-57DA-605ED6989BB8}"/>
              </a:ext>
            </a:extLst>
          </p:cNvPr>
          <p:cNvSpPr>
            <a:spLocks noGrp="1"/>
          </p:cNvSpPr>
          <p:nvPr>
            <p:ph type="sldNum" sz="quarter" idx="12"/>
          </p:nvPr>
        </p:nvSpPr>
        <p:spPr/>
        <p:txBody>
          <a:bodyPr/>
          <a:lstStyle/>
          <a:p>
            <a:fld id="{68A8D22E-6BC5-9E47-900C-2BB94685D9F5}" type="slidenum">
              <a:rPr lang="en-US" smtClean="0"/>
              <a:t>37</a:t>
            </a:fld>
            <a:endParaRPr lang="en-US"/>
          </a:p>
        </p:txBody>
      </p:sp>
      <p:pic>
        <p:nvPicPr>
          <p:cNvPr id="8" name="Picture 7">
            <a:extLst>
              <a:ext uri="{FF2B5EF4-FFF2-40B4-BE49-F238E27FC236}">
                <a16:creationId xmlns:a16="http://schemas.microsoft.com/office/drawing/2014/main" id="{62F6B19D-1453-48BB-D927-560B5E093D7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4889" y="1324552"/>
            <a:ext cx="6540411" cy="4187247"/>
          </a:xfrm>
          <a:prstGeom prst="rect">
            <a:avLst/>
          </a:prstGeom>
        </p:spPr>
      </p:pic>
      <p:pic>
        <p:nvPicPr>
          <p:cNvPr id="6" name="Picture 5">
            <a:extLst>
              <a:ext uri="{FF2B5EF4-FFF2-40B4-BE49-F238E27FC236}">
                <a16:creationId xmlns:a16="http://schemas.microsoft.com/office/drawing/2014/main" id="{4FDD242D-54BA-D1A6-B139-FFC55EBD6A4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t="21101"/>
          <a:stretch>
            <a:fillRect/>
          </a:stretch>
        </p:blipFill>
        <p:spPr>
          <a:xfrm>
            <a:off x="5574889" y="5647171"/>
            <a:ext cx="4775200" cy="1092199"/>
          </a:xfrm>
          <a:prstGeom prst="rect">
            <a:avLst/>
          </a:prstGeom>
        </p:spPr>
      </p:pic>
    </p:spTree>
    <p:extLst>
      <p:ext uri="{BB962C8B-B14F-4D97-AF65-F5344CB8AC3E}">
        <p14:creationId xmlns:p14="http://schemas.microsoft.com/office/powerpoint/2010/main" val="10902937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C3D5D-2A9E-A92A-4C73-BDD946D72E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89F7D3-50B8-602C-ECE0-3464FA59AF72}"/>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Viewing a Student’s Detailed Results</a:t>
            </a:r>
          </a:p>
        </p:txBody>
      </p:sp>
      <p:sp>
        <p:nvSpPr>
          <p:cNvPr id="3" name="Text Placeholder 2">
            <a:extLst>
              <a:ext uri="{FF2B5EF4-FFF2-40B4-BE49-F238E27FC236}">
                <a16:creationId xmlns:a16="http://schemas.microsoft.com/office/drawing/2014/main" id="{031BFCBD-BD77-CF4F-7AB3-0B5E0C95D0B1}"/>
              </a:ext>
            </a:extLst>
          </p:cNvPr>
          <p:cNvSpPr>
            <a:spLocks noGrp="1"/>
          </p:cNvSpPr>
          <p:nvPr>
            <p:ph idx="1"/>
          </p:nvPr>
        </p:nvSpPr>
        <p:spPr>
          <a:xfrm>
            <a:off x="173179" y="1591253"/>
            <a:ext cx="5401711" cy="4958047"/>
          </a:xfrm>
        </p:spPr>
        <p:txBody>
          <a:bodyPr>
            <a:normAutofit/>
          </a:bodyPr>
          <a:lstStyle/>
          <a:p>
            <a:pPr>
              <a:buClr>
                <a:srgbClr val="000000"/>
              </a:buClr>
            </a:pPr>
            <a:r>
              <a:rPr lang="en-US">
                <a:solidFill>
                  <a:srgbClr val="000000"/>
                </a:solidFill>
                <a:ea typeface="Aptos" panose="020B0004020202020204" pitchFamily="34" charset="0"/>
              </a:rPr>
              <a:t>At the top of the page, click the </a:t>
            </a:r>
            <a:r>
              <a:rPr lang="en-US" b="1">
                <a:solidFill>
                  <a:srgbClr val="000000"/>
                </a:solidFill>
                <a:ea typeface="Aptos" panose="020B0004020202020204" pitchFamily="34" charset="0"/>
              </a:rPr>
              <a:t>Detailed Results </a:t>
            </a:r>
            <a:r>
              <a:rPr lang="en-US">
                <a:solidFill>
                  <a:srgbClr val="000000"/>
                </a:solidFill>
                <a:ea typeface="Aptos" panose="020B0004020202020204" pitchFamily="34" charset="0"/>
              </a:rPr>
              <a:t>tab to view:</a:t>
            </a:r>
          </a:p>
          <a:p>
            <a:pPr lvl="1">
              <a:buClr>
                <a:srgbClr val="000000"/>
              </a:buClr>
            </a:pPr>
            <a:r>
              <a:rPr lang="en-US">
                <a:solidFill>
                  <a:srgbClr val="000000"/>
                </a:solidFill>
              </a:rPr>
              <a:t>How the student performed on each question in the test </a:t>
            </a:r>
          </a:p>
          <a:p>
            <a:pPr lvl="1">
              <a:buClr>
                <a:srgbClr val="000000"/>
              </a:buClr>
            </a:pPr>
            <a:r>
              <a:rPr lang="en-US">
                <a:solidFill>
                  <a:srgbClr val="000000"/>
                </a:solidFill>
              </a:rPr>
              <a:t>The percent of points earned on each question at the school, district, and state levels </a:t>
            </a:r>
          </a:p>
          <a:p>
            <a:pPr marL="233363" lvl="1" indent="0">
              <a:buClr>
                <a:srgbClr val="000000"/>
              </a:buClr>
              <a:buNone/>
            </a:pPr>
            <a:endParaRPr lang="en-US" b="1">
              <a:solidFill>
                <a:srgbClr val="000000"/>
              </a:solidFill>
              <a:ea typeface="Aptos" panose="020B0004020202020204" pitchFamily="34" charset="0"/>
            </a:endParaRPr>
          </a:p>
          <a:p>
            <a:pPr marL="233363" lvl="1" indent="0">
              <a:buClr>
                <a:srgbClr val="000000"/>
              </a:buClr>
              <a:buNone/>
            </a:pPr>
            <a:endParaRPr lang="en-US" b="1">
              <a:solidFill>
                <a:srgbClr val="000000"/>
              </a:solidFill>
              <a:ea typeface="Aptos" panose="020B0004020202020204" pitchFamily="34" charset="0"/>
            </a:endParaRPr>
          </a:p>
          <a:p>
            <a:pPr marL="233363" lvl="1" indent="0">
              <a:buClr>
                <a:srgbClr val="000000"/>
              </a:buClr>
              <a:buNone/>
            </a:pPr>
            <a:r>
              <a:rPr lang="en-US" sz="1800" b="1">
                <a:solidFill>
                  <a:srgbClr val="000000"/>
                </a:solidFill>
                <a:ea typeface="Aptos" panose="020B0004020202020204" pitchFamily="34" charset="0"/>
              </a:rPr>
              <a:t>Note: </a:t>
            </a:r>
            <a:r>
              <a:rPr lang="en-US" sz="1800">
                <a:solidFill>
                  <a:srgbClr val="000000"/>
                </a:solidFill>
                <a:ea typeface="Aptos" panose="020B0004020202020204" pitchFamily="34" charset="0"/>
              </a:rPr>
              <a:t>Summary data is not provided during preliminary reporting but will be included for official MCAS reporting.</a:t>
            </a:r>
            <a:endParaRPr lang="en-US" sz="1800">
              <a:solidFill>
                <a:srgbClr val="000000"/>
              </a:solidFill>
            </a:endParaRPr>
          </a:p>
          <a:p>
            <a:pPr marL="457200" lvl="1" indent="0">
              <a:buClr>
                <a:srgbClr val="000000"/>
              </a:buClr>
              <a:buNone/>
            </a:pPr>
            <a:endParaRPr lang="en-US">
              <a:solidFill>
                <a:srgbClr val="000000"/>
              </a:solidFill>
            </a:endParaRPr>
          </a:p>
          <a:p>
            <a:pPr>
              <a:buClr>
                <a:srgbClr val="000000"/>
              </a:buClr>
            </a:pPr>
            <a:endParaRPr lang="en-US" sz="1800"/>
          </a:p>
        </p:txBody>
      </p:sp>
      <p:sp>
        <p:nvSpPr>
          <p:cNvPr id="4" name="Slide Number Placeholder 3">
            <a:extLst>
              <a:ext uri="{FF2B5EF4-FFF2-40B4-BE49-F238E27FC236}">
                <a16:creationId xmlns:a16="http://schemas.microsoft.com/office/drawing/2014/main" id="{BD5E50CD-15AD-4EDF-B14C-87EDBC208806}"/>
              </a:ext>
            </a:extLst>
          </p:cNvPr>
          <p:cNvSpPr>
            <a:spLocks noGrp="1"/>
          </p:cNvSpPr>
          <p:nvPr>
            <p:ph type="sldNum" sz="quarter" idx="12"/>
          </p:nvPr>
        </p:nvSpPr>
        <p:spPr/>
        <p:txBody>
          <a:bodyPr/>
          <a:lstStyle/>
          <a:p>
            <a:fld id="{68A8D22E-6BC5-9E47-900C-2BB94685D9F5}" type="slidenum">
              <a:rPr lang="en-US" smtClean="0"/>
              <a:t>38</a:t>
            </a:fld>
            <a:endParaRPr lang="en-US"/>
          </a:p>
        </p:txBody>
      </p:sp>
      <p:pic>
        <p:nvPicPr>
          <p:cNvPr id="9" name="Picture 8">
            <a:extLst>
              <a:ext uri="{FF2B5EF4-FFF2-40B4-BE49-F238E27FC236}">
                <a16:creationId xmlns:a16="http://schemas.microsoft.com/office/drawing/2014/main" id="{5E98108C-AAC4-C9FC-E1C0-68DFA972C86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b="26424"/>
          <a:stretch>
            <a:fillRect/>
          </a:stretch>
        </p:blipFill>
        <p:spPr>
          <a:xfrm>
            <a:off x="5406723" y="1591253"/>
            <a:ext cx="6678958" cy="2956030"/>
          </a:xfrm>
          <a:prstGeom prst="rect">
            <a:avLst/>
          </a:prstGeom>
        </p:spPr>
      </p:pic>
      <p:sp>
        <p:nvSpPr>
          <p:cNvPr id="7" name="Rectangle 6">
            <a:extLst>
              <a:ext uri="{FF2B5EF4-FFF2-40B4-BE49-F238E27FC236}">
                <a16:creationId xmlns:a16="http://schemas.microsoft.com/office/drawing/2014/main" id="{4E7AA27A-FDB8-A778-B70E-914578794A36}"/>
              </a:ext>
              <a:ext uri="{C183D7F6-B498-43B3-948B-1728B52AA6E4}">
                <adec:decorative xmlns:adec="http://schemas.microsoft.com/office/drawing/2017/decorative" val="1"/>
              </a:ext>
            </a:extLst>
          </p:cNvPr>
          <p:cNvSpPr/>
          <p:nvPr/>
        </p:nvSpPr>
        <p:spPr>
          <a:xfrm>
            <a:off x="8237351" y="1652212"/>
            <a:ext cx="1209368" cy="49684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C9564D4-F67E-C210-25B0-D881BF62DEE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74143" y="4796852"/>
            <a:ext cx="6451516" cy="1446454"/>
          </a:xfrm>
          <a:prstGeom prst="rect">
            <a:avLst/>
          </a:prstGeom>
        </p:spPr>
      </p:pic>
    </p:spTree>
    <p:extLst>
      <p:ext uri="{BB962C8B-B14F-4D97-AF65-F5344CB8AC3E}">
        <p14:creationId xmlns:p14="http://schemas.microsoft.com/office/powerpoint/2010/main" val="26237176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29868-2A6A-CFA3-4DAD-AF385B60BA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F9EBDE-4269-C3EE-EDCA-2B62ABAB642C}"/>
              </a:ext>
            </a:extLst>
          </p:cNvPr>
          <p:cNvSpPr>
            <a:spLocks noGrp="1"/>
          </p:cNvSpPr>
          <p:nvPr>
            <p:ph type="title"/>
          </p:nvPr>
        </p:nvSpPr>
        <p:spPr>
          <a:xfrm>
            <a:off x="173179" y="308699"/>
            <a:ext cx="11636200" cy="861002"/>
          </a:xfrm>
        </p:spPr>
        <p:txBody>
          <a:bodyPr>
            <a:normAutofit fontScale="90000"/>
          </a:bodyPr>
          <a:lstStyle/>
          <a:p>
            <a:r>
              <a:rPr lang="en-US" sz="4000">
                <a:latin typeface="Arial" panose="020B0604020202020204" pitchFamily="34" charset="0"/>
                <a:cs typeface="Arial" panose="020B0604020202020204" pitchFamily="34" charset="0"/>
              </a:rPr>
              <a:t>Viewing a Student’s Detailed Results (continued)</a:t>
            </a:r>
          </a:p>
        </p:txBody>
      </p:sp>
      <p:sp>
        <p:nvSpPr>
          <p:cNvPr id="3" name="Text Placeholder 2">
            <a:extLst>
              <a:ext uri="{FF2B5EF4-FFF2-40B4-BE49-F238E27FC236}">
                <a16:creationId xmlns:a16="http://schemas.microsoft.com/office/drawing/2014/main" id="{AFC4E589-797B-2EB7-FA3F-65A370E947EA}"/>
              </a:ext>
            </a:extLst>
          </p:cNvPr>
          <p:cNvSpPr>
            <a:spLocks noGrp="1"/>
          </p:cNvSpPr>
          <p:nvPr>
            <p:ph idx="1"/>
          </p:nvPr>
        </p:nvSpPr>
        <p:spPr>
          <a:xfrm>
            <a:off x="173179" y="1591253"/>
            <a:ext cx="11783292" cy="4958047"/>
          </a:xfrm>
        </p:spPr>
        <p:txBody>
          <a:bodyPr>
            <a:normAutofit/>
          </a:bodyPr>
          <a:lstStyle/>
          <a:p>
            <a:pPr marL="0" indent="0">
              <a:buClr>
                <a:srgbClr val="000000"/>
              </a:buClr>
              <a:buNone/>
            </a:pPr>
            <a:r>
              <a:rPr lang="en-US">
                <a:solidFill>
                  <a:srgbClr val="000000"/>
                </a:solidFill>
              </a:rPr>
              <a:t>Click the information icon (“</a:t>
            </a:r>
            <a:r>
              <a:rPr lang="en-US" b="1">
                <a:solidFill>
                  <a:srgbClr val="000000"/>
                </a:solidFill>
              </a:rPr>
              <a:t>i</a:t>
            </a:r>
            <a:r>
              <a:rPr lang="en-US">
                <a:solidFill>
                  <a:srgbClr val="000000"/>
                </a:solidFill>
              </a:rPr>
              <a:t>”) at the bottom of the student’s </a:t>
            </a:r>
            <a:br>
              <a:rPr lang="en-US">
                <a:solidFill>
                  <a:srgbClr val="000000"/>
                </a:solidFill>
              </a:rPr>
            </a:br>
            <a:r>
              <a:rPr lang="en-US">
                <a:solidFill>
                  <a:srgbClr val="000000"/>
                </a:solidFill>
              </a:rPr>
              <a:t>Detailed Results report to view the key to abbreviations and notations.</a:t>
            </a:r>
            <a:endParaRPr lang="en-US"/>
          </a:p>
        </p:txBody>
      </p:sp>
      <p:sp>
        <p:nvSpPr>
          <p:cNvPr id="4" name="Slide Number Placeholder 3">
            <a:extLst>
              <a:ext uri="{FF2B5EF4-FFF2-40B4-BE49-F238E27FC236}">
                <a16:creationId xmlns:a16="http://schemas.microsoft.com/office/drawing/2014/main" id="{BEEC0940-99DA-0137-7E14-A5F4DBB0E5D5}"/>
              </a:ext>
            </a:extLst>
          </p:cNvPr>
          <p:cNvSpPr>
            <a:spLocks noGrp="1"/>
          </p:cNvSpPr>
          <p:nvPr>
            <p:ph type="sldNum" sz="quarter" idx="12"/>
          </p:nvPr>
        </p:nvSpPr>
        <p:spPr/>
        <p:txBody>
          <a:bodyPr/>
          <a:lstStyle/>
          <a:p>
            <a:fld id="{68A8D22E-6BC5-9E47-900C-2BB94685D9F5}" type="slidenum">
              <a:rPr lang="en-US" smtClean="0"/>
              <a:t>39</a:t>
            </a:fld>
            <a:endParaRPr lang="en-US"/>
          </a:p>
        </p:txBody>
      </p:sp>
      <p:pic>
        <p:nvPicPr>
          <p:cNvPr id="10" name="Picture 9">
            <a:extLst>
              <a:ext uri="{FF2B5EF4-FFF2-40B4-BE49-F238E27FC236}">
                <a16:creationId xmlns:a16="http://schemas.microsoft.com/office/drawing/2014/main" id="{B3C22CA6-3376-E12D-8215-BCE19077640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8812" y="2976188"/>
            <a:ext cx="6293560" cy="1748211"/>
          </a:xfrm>
          <a:prstGeom prst="rect">
            <a:avLst/>
          </a:prstGeom>
        </p:spPr>
      </p:pic>
      <p:sp>
        <p:nvSpPr>
          <p:cNvPr id="8" name="Rectangle 7">
            <a:extLst>
              <a:ext uri="{FF2B5EF4-FFF2-40B4-BE49-F238E27FC236}">
                <a16:creationId xmlns:a16="http://schemas.microsoft.com/office/drawing/2014/main" id="{1D3A4217-D1E4-7DEC-0EBE-AC24ED456F90}"/>
              </a:ext>
              <a:ext uri="{C183D7F6-B498-43B3-948B-1728B52AA6E4}">
                <adec:decorative xmlns:adec="http://schemas.microsoft.com/office/drawing/2017/decorative" val="1"/>
              </a:ext>
            </a:extLst>
          </p:cNvPr>
          <p:cNvSpPr/>
          <p:nvPr/>
        </p:nvSpPr>
        <p:spPr>
          <a:xfrm>
            <a:off x="3338812" y="4374490"/>
            <a:ext cx="498810" cy="34990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4157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2CB58-A052-D5E6-68A1-3F013147C161}"/>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Slides for This Session </a:t>
            </a:r>
          </a:p>
        </p:txBody>
      </p:sp>
      <p:sp>
        <p:nvSpPr>
          <p:cNvPr id="3" name="Text Placeholder 2">
            <a:extLst>
              <a:ext uri="{FF2B5EF4-FFF2-40B4-BE49-F238E27FC236}">
                <a16:creationId xmlns:a16="http://schemas.microsoft.com/office/drawing/2014/main" id="{016D24D2-B23A-7E18-05C3-1A77A0F61E79}"/>
              </a:ext>
            </a:extLst>
          </p:cNvPr>
          <p:cNvSpPr>
            <a:spLocks noGrp="1"/>
          </p:cNvSpPr>
          <p:nvPr>
            <p:ph idx="1"/>
          </p:nvPr>
        </p:nvSpPr>
        <p:spPr/>
        <p:txBody>
          <a:bodyPr>
            <a:normAutofit/>
          </a:bodyPr>
          <a:lstStyle/>
          <a:p>
            <a:pPr marL="457200" indent="-457200">
              <a:buClrTx/>
              <a:buFont typeface="Arial" panose="020B0604020202020204" pitchFamily="34" charset="0"/>
              <a:buChar char="•"/>
            </a:pPr>
            <a:r>
              <a:rPr lang="en-US">
                <a:solidFill>
                  <a:srgbClr val="101D35"/>
                </a:solidFill>
                <a:latin typeface="Arial" panose="020B0604020202020204" pitchFamily="34" charset="0"/>
                <a:cs typeface="Arial" panose="020B0604020202020204" pitchFamily="34" charset="0"/>
              </a:rPr>
              <a:t>Slides were emailed to participants before this session from </a:t>
            </a:r>
            <a:r>
              <a:rPr lang="en-US">
                <a:solidFill>
                  <a:srgbClr val="101D35"/>
                </a:solidFill>
                <a:latin typeface="Arial" panose="020B0604020202020204" pitchFamily="34" charset="0"/>
                <a:cs typeface="Arial" panose="020B0604020202020204" pitchFamily="34" charset="0"/>
                <a:hlinkClick r:id="rId3"/>
              </a:rPr>
              <a:t>MCASEvents@cognia.org</a:t>
            </a:r>
            <a:r>
              <a:rPr lang="en-US">
                <a:solidFill>
                  <a:srgbClr val="101D35"/>
                </a:solidFill>
                <a:latin typeface="Arial" panose="020B0604020202020204" pitchFamily="34" charset="0"/>
                <a:cs typeface="Arial" panose="020B0604020202020204" pitchFamily="34" charset="0"/>
              </a:rPr>
              <a:t>.  </a:t>
            </a:r>
          </a:p>
          <a:p>
            <a:pPr marL="457200" indent="-457200">
              <a:buClrTx/>
              <a:buFont typeface="Arial" panose="020B0604020202020204" pitchFamily="34" charset="0"/>
              <a:buChar char="•"/>
            </a:pPr>
            <a:r>
              <a:rPr lang="en-US">
                <a:solidFill>
                  <a:srgbClr val="101D35"/>
                </a:solidFill>
                <a:latin typeface="Arial" panose="020B0604020202020204" pitchFamily="34" charset="0"/>
                <a:cs typeface="Arial" panose="020B0604020202020204" pitchFamily="34" charset="0"/>
              </a:rPr>
              <a:t>Slides are now being posted in the chat.</a:t>
            </a:r>
          </a:p>
          <a:p>
            <a:pPr lvl="2" indent="-457200">
              <a:spcBef>
                <a:spcPts val="1000"/>
              </a:spcBef>
              <a:buClrTx/>
              <a:buFont typeface="Arial" panose="020B0604020202020204" pitchFamily="34" charset="0"/>
              <a:buChar char="•"/>
            </a:pPr>
            <a:r>
              <a:rPr lang="en-US" sz="2600">
                <a:solidFill>
                  <a:srgbClr val="101D35"/>
                </a:solidFill>
                <a:latin typeface="Arial" panose="020B0604020202020204" pitchFamily="34" charset="0"/>
                <a:cs typeface="Arial" panose="020B0604020202020204" pitchFamily="34" charset="0"/>
              </a:rPr>
              <a:t>If you cannot access the slides in the chat, ask in the Q&amp;A.</a:t>
            </a:r>
          </a:p>
          <a:p>
            <a:pPr marL="457200" indent="-457200">
              <a:buClrTx/>
              <a:buFont typeface="Arial" panose="020B0604020202020204" pitchFamily="34" charset="0"/>
              <a:buChar char="•"/>
            </a:pPr>
            <a:r>
              <a:rPr lang="en-US">
                <a:solidFill>
                  <a:srgbClr val="101D35"/>
                </a:solidFill>
                <a:latin typeface="Arial" panose="020B0604020202020204" pitchFamily="34" charset="0"/>
                <a:cs typeface="Arial" panose="020B0604020202020204" pitchFamily="34" charset="0"/>
              </a:rPr>
              <a:t>After the session, we will send the slides again to participants, and they will be posted in the MCAS Resource Center along with the recording. </a:t>
            </a:r>
          </a:p>
        </p:txBody>
      </p:sp>
      <p:sp>
        <p:nvSpPr>
          <p:cNvPr id="4" name="Slide Number Placeholder 3">
            <a:extLst>
              <a:ext uri="{FF2B5EF4-FFF2-40B4-BE49-F238E27FC236}">
                <a16:creationId xmlns:a16="http://schemas.microsoft.com/office/drawing/2014/main" id="{E5596A2A-D0FB-2774-AF27-CF2012C6BBA9}"/>
              </a:ext>
            </a:extLst>
          </p:cNvPr>
          <p:cNvSpPr>
            <a:spLocks noGrp="1"/>
          </p:cNvSpPr>
          <p:nvPr>
            <p:ph type="sldNum" sz="quarter" idx="12"/>
          </p:nvPr>
        </p:nvSpPr>
        <p:spPr/>
        <p:txBody>
          <a:bodyPr/>
          <a:lstStyle/>
          <a:p>
            <a:fld id="{68A8D22E-6BC5-9E47-900C-2BB94685D9F5}" type="slidenum">
              <a:rPr lang="en-US" smtClean="0"/>
              <a:t>4</a:t>
            </a:fld>
            <a:endParaRPr lang="en-US"/>
          </a:p>
        </p:txBody>
      </p:sp>
    </p:spTree>
    <p:extLst>
      <p:ext uri="{BB962C8B-B14F-4D97-AF65-F5344CB8AC3E}">
        <p14:creationId xmlns:p14="http://schemas.microsoft.com/office/powerpoint/2010/main" val="40111662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32FB6-8EB4-44BF-3A62-6823BB7F58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31ED48-60BD-B8C9-6E88-85D3F8A58FE5}"/>
              </a:ext>
            </a:extLst>
          </p:cNvPr>
          <p:cNvSpPr>
            <a:spLocks noGrp="1"/>
          </p:cNvSpPr>
          <p:nvPr>
            <p:ph type="title"/>
          </p:nvPr>
        </p:nvSpPr>
        <p:spPr>
          <a:xfrm>
            <a:off x="173179" y="308699"/>
            <a:ext cx="11402736" cy="861002"/>
          </a:xfrm>
        </p:spPr>
        <p:txBody>
          <a:bodyPr>
            <a:normAutofit/>
          </a:bodyPr>
          <a:lstStyle/>
          <a:p>
            <a:r>
              <a:rPr lang="en-US" sz="4000">
                <a:latin typeface="Arial" panose="020B0604020202020204" pitchFamily="34" charset="0"/>
                <a:cs typeface="Arial" panose="020B0604020202020204" pitchFamily="34" charset="0"/>
              </a:rPr>
              <a:t>Resources in the MCAS Family Portal</a:t>
            </a:r>
          </a:p>
        </p:txBody>
      </p:sp>
      <p:sp>
        <p:nvSpPr>
          <p:cNvPr id="3" name="Text Placeholder 2">
            <a:extLst>
              <a:ext uri="{FF2B5EF4-FFF2-40B4-BE49-F238E27FC236}">
                <a16:creationId xmlns:a16="http://schemas.microsoft.com/office/drawing/2014/main" id="{44A9CEAD-4A3F-0763-9796-8F600FE93742}"/>
              </a:ext>
            </a:extLst>
          </p:cNvPr>
          <p:cNvSpPr>
            <a:spLocks noGrp="1"/>
          </p:cNvSpPr>
          <p:nvPr>
            <p:ph idx="1"/>
          </p:nvPr>
        </p:nvSpPr>
        <p:spPr>
          <a:xfrm>
            <a:off x="173179" y="1591253"/>
            <a:ext cx="5401711" cy="4958047"/>
          </a:xfrm>
        </p:spPr>
        <p:txBody>
          <a:bodyPr>
            <a:normAutofit/>
          </a:bodyPr>
          <a:lstStyle/>
          <a:p>
            <a:pPr>
              <a:buClr>
                <a:srgbClr val="000000"/>
              </a:buClr>
            </a:pPr>
            <a:r>
              <a:rPr lang="en-US">
                <a:solidFill>
                  <a:srgbClr val="000000"/>
                </a:solidFill>
              </a:rPr>
              <a:t>At the top of the page, click the </a:t>
            </a:r>
            <a:r>
              <a:rPr lang="en-US" b="1">
                <a:solidFill>
                  <a:srgbClr val="000000"/>
                </a:solidFill>
              </a:rPr>
              <a:t>Resources</a:t>
            </a:r>
            <a:r>
              <a:rPr lang="en-US">
                <a:solidFill>
                  <a:srgbClr val="000000"/>
                </a:solidFill>
              </a:rPr>
              <a:t> tab to access resources that can help families understand their student’s MCAS results.</a:t>
            </a:r>
          </a:p>
        </p:txBody>
      </p:sp>
      <p:sp>
        <p:nvSpPr>
          <p:cNvPr id="4" name="Slide Number Placeholder 3">
            <a:extLst>
              <a:ext uri="{FF2B5EF4-FFF2-40B4-BE49-F238E27FC236}">
                <a16:creationId xmlns:a16="http://schemas.microsoft.com/office/drawing/2014/main" id="{6D38A9AC-F063-9A9D-96B0-4E2ED1132339}"/>
              </a:ext>
            </a:extLst>
          </p:cNvPr>
          <p:cNvSpPr>
            <a:spLocks noGrp="1"/>
          </p:cNvSpPr>
          <p:nvPr>
            <p:ph type="sldNum" sz="quarter" idx="12"/>
          </p:nvPr>
        </p:nvSpPr>
        <p:spPr/>
        <p:txBody>
          <a:bodyPr/>
          <a:lstStyle/>
          <a:p>
            <a:fld id="{68A8D22E-6BC5-9E47-900C-2BB94685D9F5}" type="slidenum">
              <a:rPr lang="en-US" smtClean="0"/>
              <a:t>40</a:t>
            </a:fld>
            <a:endParaRPr lang="en-US"/>
          </a:p>
        </p:txBody>
      </p:sp>
      <p:pic>
        <p:nvPicPr>
          <p:cNvPr id="6" name="Picture 5">
            <a:extLst>
              <a:ext uri="{FF2B5EF4-FFF2-40B4-BE49-F238E27FC236}">
                <a16:creationId xmlns:a16="http://schemas.microsoft.com/office/drawing/2014/main" id="{CEC5B755-2117-CF56-8E2F-FD2A21B8BFA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5298" y="1690108"/>
            <a:ext cx="6013946" cy="2733612"/>
          </a:xfrm>
          <a:prstGeom prst="rect">
            <a:avLst/>
          </a:prstGeom>
        </p:spPr>
      </p:pic>
      <p:sp>
        <p:nvSpPr>
          <p:cNvPr id="7" name="Rectangle 6">
            <a:extLst>
              <a:ext uri="{FF2B5EF4-FFF2-40B4-BE49-F238E27FC236}">
                <a16:creationId xmlns:a16="http://schemas.microsoft.com/office/drawing/2014/main" id="{A72B4EA2-F3CB-ED52-13DD-FEB2C481440F}"/>
              </a:ext>
              <a:ext uri="{C183D7F6-B498-43B3-948B-1728B52AA6E4}">
                <adec:decorative xmlns:adec="http://schemas.microsoft.com/office/drawing/2017/decorative" val="1"/>
              </a:ext>
            </a:extLst>
          </p:cNvPr>
          <p:cNvSpPr/>
          <p:nvPr/>
        </p:nvSpPr>
        <p:spPr>
          <a:xfrm>
            <a:off x="9406370" y="1712665"/>
            <a:ext cx="1238865" cy="49161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86750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B43E9-1FA0-36F0-3869-80BB6205EC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FB4745-DFF6-C186-0744-41807F5A724E}"/>
              </a:ext>
            </a:extLst>
          </p:cNvPr>
          <p:cNvSpPr>
            <a:spLocks noGrp="1"/>
          </p:cNvSpPr>
          <p:nvPr>
            <p:ph type="title"/>
          </p:nvPr>
        </p:nvSpPr>
        <p:spPr/>
        <p:txBody>
          <a:bodyPr>
            <a:normAutofit/>
          </a:bodyPr>
          <a:lstStyle/>
          <a:p>
            <a:r>
              <a:rPr lang="en-US" sz="4000"/>
              <a:t>MCAS-Alt Results: Test History</a:t>
            </a:r>
            <a:endParaRPr lang="en-US" sz="400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84EFE74F-C756-30AB-F179-B8EA94410E77}"/>
              </a:ext>
            </a:extLst>
          </p:cNvPr>
          <p:cNvSpPr>
            <a:spLocks noGrp="1"/>
          </p:cNvSpPr>
          <p:nvPr>
            <p:ph idx="1"/>
          </p:nvPr>
        </p:nvSpPr>
        <p:spPr>
          <a:xfrm>
            <a:off x="173179" y="1591253"/>
            <a:ext cx="5401711" cy="4958047"/>
          </a:xfrm>
        </p:spPr>
        <p:txBody>
          <a:bodyPr>
            <a:normAutofit/>
          </a:bodyPr>
          <a:lstStyle/>
          <a:p>
            <a:pPr>
              <a:buClr>
                <a:srgbClr val="000000"/>
              </a:buClr>
            </a:pPr>
            <a:r>
              <a:rPr lang="en-US" sz="2400">
                <a:solidFill>
                  <a:srgbClr val="000000"/>
                </a:solidFill>
              </a:rPr>
              <a:t>MCAS-Alt results will be reported in the same MCAS Family Portal as standard MCAS results.</a:t>
            </a:r>
          </a:p>
          <a:p>
            <a:pPr>
              <a:buClr>
                <a:srgbClr val="000000"/>
              </a:buClr>
            </a:pPr>
            <a:r>
              <a:rPr lang="en-US" sz="2400">
                <a:solidFill>
                  <a:srgbClr val="000000"/>
                </a:solidFill>
              </a:rPr>
              <a:t>Students will be added to family accounts in the same method. </a:t>
            </a:r>
          </a:p>
          <a:p>
            <a:pPr>
              <a:buClr>
                <a:srgbClr val="000000"/>
              </a:buClr>
            </a:pPr>
            <a:r>
              <a:rPr lang="en-US" sz="2400">
                <a:solidFill>
                  <a:srgbClr val="000000"/>
                </a:solidFill>
              </a:rPr>
              <a:t>MCAS-Alt results will display the Student’s Test History. Select a test to view additional information. </a:t>
            </a:r>
          </a:p>
          <a:p>
            <a:pPr>
              <a:buClr>
                <a:srgbClr val="000000"/>
              </a:buClr>
            </a:pPr>
            <a:r>
              <a:rPr lang="en-US" sz="2400">
                <a:solidFill>
                  <a:srgbClr val="000000"/>
                </a:solidFill>
              </a:rPr>
              <a:t>If students test MCAS some years and MCAS-Alt other years, they will have all their results available in the MCAS Family Portal.</a:t>
            </a:r>
          </a:p>
          <a:p>
            <a:pPr>
              <a:buClr>
                <a:srgbClr val="000000"/>
              </a:buClr>
            </a:pPr>
            <a:endParaRPr lang="en-US" sz="2400">
              <a:solidFill>
                <a:srgbClr val="000000"/>
              </a:solidFill>
            </a:endParaRPr>
          </a:p>
          <a:p>
            <a:pPr>
              <a:buClr>
                <a:srgbClr val="000000"/>
              </a:buClr>
            </a:pPr>
            <a:endParaRPr lang="en-US" sz="2400">
              <a:solidFill>
                <a:srgbClr val="000000"/>
              </a:solidFill>
            </a:endParaRPr>
          </a:p>
        </p:txBody>
      </p:sp>
      <p:sp>
        <p:nvSpPr>
          <p:cNvPr id="4" name="Slide Number Placeholder 3">
            <a:extLst>
              <a:ext uri="{FF2B5EF4-FFF2-40B4-BE49-F238E27FC236}">
                <a16:creationId xmlns:a16="http://schemas.microsoft.com/office/drawing/2014/main" id="{CCE254BE-F0F6-8280-41F0-51CC7317DF66}"/>
              </a:ext>
            </a:extLst>
          </p:cNvPr>
          <p:cNvSpPr>
            <a:spLocks noGrp="1"/>
          </p:cNvSpPr>
          <p:nvPr>
            <p:ph type="sldNum" sz="quarter" idx="12"/>
          </p:nvPr>
        </p:nvSpPr>
        <p:spPr/>
        <p:txBody>
          <a:bodyPr/>
          <a:lstStyle/>
          <a:p>
            <a:fld id="{68A8D22E-6BC5-9E47-900C-2BB94685D9F5}" type="slidenum">
              <a:rPr lang="en-US" smtClean="0"/>
              <a:t>41</a:t>
            </a:fld>
            <a:endParaRPr lang="en-US"/>
          </a:p>
        </p:txBody>
      </p:sp>
      <p:pic>
        <p:nvPicPr>
          <p:cNvPr id="9" name="Picture 8">
            <a:extLst>
              <a:ext uri="{FF2B5EF4-FFF2-40B4-BE49-F238E27FC236}">
                <a16:creationId xmlns:a16="http://schemas.microsoft.com/office/drawing/2014/main" id="{356B91A0-F827-271D-6866-1890A576D4B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5850" y="1591253"/>
            <a:ext cx="4889500" cy="4076700"/>
          </a:xfrm>
          <a:prstGeom prst="rect">
            <a:avLst/>
          </a:prstGeom>
        </p:spPr>
      </p:pic>
      <p:sp>
        <p:nvSpPr>
          <p:cNvPr id="11" name="Rectangle 10">
            <a:extLst>
              <a:ext uri="{FF2B5EF4-FFF2-40B4-BE49-F238E27FC236}">
                <a16:creationId xmlns:a16="http://schemas.microsoft.com/office/drawing/2014/main" id="{4946B2E5-BA93-AE35-6762-8E3B9E6C625D}"/>
              </a:ext>
              <a:ext uri="{C183D7F6-B498-43B3-948B-1728B52AA6E4}">
                <adec:decorative xmlns:adec="http://schemas.microsoft.com/office/drawing/2017/decorative" val="1"/>
              </a:ext>
            </a:extLst>
          </p:cNvPr>
          <p:cNvSpPr/>
          <p:nvPr/>
        </p:nvSpPr>
        <p:spPr>
          <a:xfrm>
            <a:off x="6271591" y="3429000"/>
            <a:ext cx="2166731" cy="28823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0217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CF54B-4536-7B2F-5CB1-25E0CB03EF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4AD564-C2E7-0F33-7819-1F6E253FCF0D}"/>
              </a:ext>
            </a:extLst>
          </p:cNvPr>
          <p:cNvSpPr>
            <a:spLocks noGrp="1"/>
          </p:cNvSpPr>
          <p:nvPr>
            <p:ph type="title"/>
          </p:nvPr>
        </p:nvSpPr>
        <p:spPr/>
        <p:txBody>
          <a:bodyPr>
            <a:normAutofit/>
          </a:bodyPr>
          <a:lstStyle/>
          <a:p>
            <a:r>
              <a:rPr lang="en-US" sz="4000"/>
              <a:t>MCAS-Alt Results: Test Results</a:t>
            </a:r>
            <a:endParaRPr lang="en-US" sz="400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CB74FF73-7C07-6BB8-5832-94E5CF1A577C}"/>
              </a:ext>
            </a:extLst>
          </p:cNvPr>
          <p:cNvSpPr>
            <a:spLocks noGrp="1"/>
          </p:cNvSpPr>
          <p:nvPr>
            <p:ph idx="1"/>
          </p:nvPr>
        </p:nvSpPr>
        <p:spPr>
          <a:xfrm>
            <a:off x="173179" y="1591253"/>
            <a:ext cx="11783292" cy="4958047"/>
          </a:xfrm>
        </p:spPr>
        <p:txBody>
          <a:bodyPr>
            <a:normAutofit/>
          </a:bodyPr>
          <a:lstStyle/>
          <a:p>
            <a:pPr>
              <a:buClr>
                <a:srgbClr val="000000"/>
              </a:buClr>
            </a:pPr>
            <a:r>
              <a:rPr lang="en-US">
                <a:solidFill>
                  <a:srgbClr val="000000"/>
                </a:solidFill>
                <a:ea typeface="Aptos" panose="020B0004020202020204" pitchFamily="34" charset="0"/>
              </a:rPr>
              <a:t>After selecting a test name, the MCAS-Alt results will appear. </a:t>
            </a:r>
          </a:p>
          <a:p>
            <a:pPr>
              <a:buClr>
                <a:srgbClr val="000000"/>
              </a:buClr>
            </a:pPr>
            <a:r>
              <a:rPr lang="en-US">
                <a:solidFill>
                  <a:srgbClr val="000000"/>
                </a:solidFill>
              </a:rPr>
              <a:t>Scroll down to view additional information, including: </a:t>
            </a:r>
          </a:p>
          <a:p>
            <a:pPr lvl="1">
              <a:buClr>
                <a:srgbClr val="000000"/>
              </a:buClr>
            </a:pPr>
            <a:r>
              <a:rPr lang="en-US">
                <a:solidFill>
                  <a:srgbClr val="000000"/>
                </a:solidFill>
              </a:rPr>
              <a:t>The student’s achievement level and achievement level descriptions</a:t>
            </a:r>
          </a:p>
        </p:txBody>
      </p:sp>
      <p:sp>
        <p:nvSpPr>
          <p:cNvPr id="4" name="Slide Number Placeholder 3">
            <a:extLst>
              <a:ext uri="{FF2B5EF4-FFF2-40B4-BE49-F238E27FC236}">
                <a16:creationId xmlns:a16="http://schemas.microsoft.com/office/drawing/2014/main" id="{4DEAA297-13D2-1726-9D35-CCB3F2BE15F8}"/>
              </a:ext>
            </a:extLst>
          </p:cNvPr>
          <p:cNvSpPr>
            <a:spLocks noGrp="1"/>
          </p:cNvSpPr>
          <p:nvPr>
            <p:ph type="sldNum" sz="quarter" idx="12"/>
          </p:nvPr>
        </p:nvSpPr>
        <p:spPr/>
        <p:txBody>
          <a:bodyPr/>
          <a:lstStyle/>
          <a:p>
            <a:fld id="{68A8D22E-6BC5-9E47-900C-2BB94685D9F5}" type="slidenum">
              <a:rPr lang="en-US" smtClean="0"/>
              <a:t>42</a:t>
            </a:fld>
            <a:endParaRPr lang="en-US"/>
          </a:p>
        </p:txBody>
      </p:sp>
      <p:pic>
        <p:nvPicPr>
          <p:cNvPr id="8" name="Picture 7">
            <a:extLst>
              <a:ext uri="{FF2B5EF4-FFF2-40B4-BE49-F238E27FC236}">
                <a16:creationId xmlns:a16="http://schemas.microsoft.com/office/drawing/2014/main" id="{A721341B-2398-A7F8-9E5F-D7CE6A38F60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965" y="3000375"/>
            <a:ext cx="4813300" cy="3492500"/>
          </a:xfrm>
          <a:prstGeom prst="rect">
            <a:avLst/>
          </a:prstGeom>
        </p:spPr>
      </p:pic>
      <p:pic>
        <p:nvPicPr>
          <p:cNvPr id="12" name="Picture 11">
            <a:extLst>
              <a:ext uri="{FF2B5EF4-FFF2-40B4-BE49-F238E27FC236}">
                <a16:creationId xmlns:a16="http://schemas.microsoft.com/office/drawing/2014/main" id="{A5D24E5F-DF89-5B2F-4886-62FFFFA5AAD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9643" y="3000375"/>
            <a:ext cx="4004391" cy="3530187"/>
          </a:xfrm>
          <a:prstGeom prst="rect">
            <a:avLst/>
          </a:prstGeom>
        </p:spPr>
      </p:pic>
      <p:sp>
        <p:nvSpPr>
          <p:cNvPr id="13" name="Rectangle 12">
            <a:extLst>
              <a:ext uri="{FF2B5EF4-FFF2-40B4-BE49-F238E27FC236}">
                <a16:creationId xmlns:a16="http://schemas.microsoft.com/office/drawing/2014/main" id="{4EFEFB56-EC43-F985-1DAA-AE89217FB5BD}"/>
              </a:ext>
              <a:ext uri="{C183D7F6-B498-43B3-948B-1728B52AA6E4}">
                <adec:decorative xmlns:adec="http://schemas.microsoft.com/office/drawing/2017/decorative" val="1"/>
              </a:ext>
            </a:extLst>
          </p:cNvPr>
          <p:cNvSpPr/>
          <p:nvPr/>
        </p:nvSpPr>
        <p:spPr>
          <a:xfrm>
            <a:off x="2604052" y="3000375"/>
            <a:ext cx="1023731" cy="34911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96873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4D4EC-FC84-1CF3-A7E6-A4794ACDB2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0FDF4E-AF62-8C83-7768-1EA27407C72D}"/>
              </a:ext>
            </a:extLst>
          </p:cNvPr>
          <p:cNvSpPr>
            <a:spLocks noGrp="1"/>
          </p:cNvSpPr>
          <p:nvPr>
            <p:ph type="title"/>
          </p:nvPr>
        </p:nvSpPr>
        <p:spPr/>
        <p:txBody>
          <a:bodyPr>
            <a:normAutofit fontScale="90000"/>
          </a:bodyPr>
          <a:lstStyle/>
          <a:p>
            <a:r>
              <a:rPr lang="en-US" sz="4000"/>
              <a:t>MCAS-Alt Results: Test Results (continued)</a:t>
            </a:r>
            <a:endParaRPr lang="en-US" sz="400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66A65D6D-FB96-84B7-3DA1-73A76E9D462D}"/>
              </a:ext>
            </a:extLst>
          </p:cNvPr>
          <p:cNvSpPr>
            <a:spLocks noGrp="1"/>
          </p:cNvSpPr>
          <p:nvPr>
            <p:ph idx="1"/>
          </p:nvPr>
        </p:nvSpPr>
        <p:spPr>
          <a:xfrm>
            <a:off x="173179" y="1591253"/>
            <a:ext cx="11783292" cy="4958047"/>
          </a:xfrm>
        </p:spPr>
        <p:txBody>
          <a:bodyPr>
            <a:normAutofit/>
          </a:bodyPr>
          <a:lstStyle/>
          <a:p>
            <a:pPr>
              <a:buClr>
                <a:srgbClr val="000000"/>
              </a:buClr>
            </a:pPr>
            <a:r>
              <a:rPr lang="en-US">
                <a:solidFill>
                  <a:srgbClr val="000000"/>
                </a:solidFill>
              </a:rPr>
              <a:t>Scroll down to view additional information, including: </a:t>
            </a:r>
          </a:p>
          <a:p>
            <a:pPr lvl="1">
              <a:buClr>
                <a:srgbClr val="000000"/>
              </a:buClr>
            </a:pPr>
            <a:r>
              <a:rPr lang="en-US">
                <a:solidFill>
                  <a:srgbClr val="000000"/>
                </a:solidFill>
              </a:rPr>
              <a:t>The student’s performance by reporting category</a:t>
            </a:r>
          </a:p>
          <a:p>
            <a:pPr lvl="1">
              <a:buClr>
                <a:srgbClr val="000000"/>
              </a:buClr>
            </a:pPr>
            <a:r>
              <a:rPr lang="en-US">
                <a:solidFill>
                  <a:srgbClr val="000000"/>
                </a:solidFill>
              </a:rPr>
              <a:t>Information about the scoring areas for the MCAS-Alt</a:t>
            </a:r>
          </a:p>
        </p:txBody>
      </p:sp>
      <p:sp>
        <p:nvSpPr>
          <p:cNvPr id="4" name="Slide Number Placeholder 3">
            <a:extLst>
              <a:ext uri="{FF2B5EF4-FFF2-40B4-BE49-F238E27FC236}">
                <a16:creationId xmlns:a16="http://schemas.microsoft.com/office/drawing/2014/main" id="{9851F2FB-31D5-A10B-FE25-68C53C01F640}"/>
              </a:ext>
            </a:extLst>
          </p:cNvPr>
          <p:cNvSpPr>
            <a:spLocks noGrp="1"/>
          </p:cNvSpPr>
          <p:nvPr>
            <p:ph type="sldNum" sz="quarter" idx="12"/>
          </p:nvPr>
        </p:nvSpPr>
        <p:spPr/>
        <p:txBody>
          <a:bodyPr/>
          <a:lstStyle/>
          <a:p>
            <a:fld id="{68A8D22E-6BC5-9E47-900C-2BB94685D9F5}" type="slidenum">
              <a:rPr lang="en-US" smtClean="0"/>
              <a:t>43</a:t>
            </a:fld>
            <a:endParaRPr lang="en-US"/>
          </a:p>
        </p:txBody>
      </p:sp>
      <p:pic>
        <p:nvPicPr>
          <p:cNvPr id="10" name="Picture 9">
            <a:extLst>
              <a:ext uri="{FF2B5EF4-FFF2-40B4-BE49-F238E27FC236}">
                <a16:creationId xmlns:a16="http://schemas.microsoft.com/office/drawing/2014/main" id="{679042E1-1777-5AEB-3BBA-EDD6A51B415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470" y="3190461"/>
            <a:ext cx="4864100" cy="2197100"/>
          </a:xfrm>
          <a:prstGeom prst="rect">
            <a:avLst/>
          </a:prstGeom>
        </p:spPr>
      </p:pic>
      <p:pic>
        <p:nvPicPr>
          <p:cNvPr id="13" name="Picture 12">
            <a:extLst>
              <a:ext uri="{FF2B5EF4-FFF2-40B4-BE49-F238E27FC236}">
                <a16:creationId xmlns:a16="http://schemas.microsoft.com/office/drawing/2014/main" id="{F3BDE921-8132-FD81-A463-B9876AA6B7D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b="36791"/>
          <a:stretch>
            <a:fillRect/>
          </a:stretch>
        </p:blipFill>
        <p:spPr>
          <a:xfrm>
            <a:off x="6064825" y="3190461"/>
            <a:ext cx="4914900" cy="3066498"/>
          </a:xfrm>
          <a:prstGeom prst="rect">
            <a:avLst/>
          </a:prstGeom>
        </p:spPr>
      </p:pic>
    </p:spTree>
    <p:extLst>
      <p:ext uri="{BB962C8B-B14F-4D97-AF65-F5344CB8AC3E}">
        <p14:creationId xmlns:p14="http://schemas.microsoft.com/office/powerpoint/2010/main" val="21149153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C7505-5D5B-1DD5-041C-2DB39146D3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74BD92-08D3-EA8E-B8F6-C27BEE26B62F}"/>
              </a:ext>
            </a:extLst>
          </p:cNvPr>
          <p:cNvSpPr>
            <a:spLocks noGrp="1"/>
          </p:cNvSpPr>
          <p:nvPr>
            <p:ph type="title"/>
          </p:nvPr>
        </p:nvSpPr>
        <p:spPr/>
        <p:txBody>
          <a:bodyPr>
            <a:normAutofit/>
          </a:bodyPr>
          <a:lstStyle/>
          <a:p>
            <a:r>
              <a:rPr lang="en-US" sz="4000"/>
              <a:t>MCAS-Alt Results: Resources</a:t>
            </a:r>
            <a:endParaRPr lang="en-US" sz="400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8930C3A5-0E78-EF31-B355-AD58382FF047}"/>
              </a:ext>
            </a:extLst>
          </p:cNvPr>
          <p:cNvSpPr>
            <a:spLocks noGrp="1"/>
          </p:cNvSpPr>
          <p:nvPr>
            <p:ph idx="1"/>
          </p:nvPr>
        </p:nvSpPr>
        <p:spPr>
          <a:xfrm>
            <a:off x="173179" y="1591253"/>
            <a:ext cx="11783292" cy="4958047"/>
          </a:xfrm>
        </p:spPr>
        <p:txBody>
          <a:bodyPr>
            <a:normAutofit/>
          </a:bodyPr>
          <a:lstStyle/>
          <a:p>
            <a:pPr>
              <a:buClr>
                <a:srgbClr val="000000"/>
              </a:buClr>
            </a:pPr>
            <a:r>
              <a:rPr lang="en-US">
                <a:solidFill>
                  <a:srgbClr val="000000"/>
                </a:solidFill>
              </a:rPr>
              <a:t>Click the </a:t>
            </a:r>
            <a:r>
              <a:rPr lang="en-US" b="1">
                <a:solidFill>
                  <a:srgbClr val="000000"/>
                </a:solidFill>
              </a:rPr>
              <a:t>Resources</a:t>
            </a:r>
            <a:r>
              <a:rPr lang="en-US">
                <a:solidFill>
                  <a:srgbClr val="000000"/>
                </a:solidFill>
              </a:rPr>
              <a:t> tab at the top of the screen to view additional information for families.</a:t>
            </a:r>
          </a:p>
        </p:txBody>
      </p:sp>
      <p:sp>
        <p:nvSpPr>
          <p:cNvPr id="4" name="Slide Number Placeholder 3">
            <a:extLst>
              <a:ext uri="{FF2B5EF4-FFF2-40B4-BE49-F238E27FC236}">
                <a16:creationId xmlns:a16="http://schemas.microsoft.com/office/drawing/2014/main" id="{E14C4C2E-6722-440D-2A6A-41FD2C2DBD81}"/>
              </a:ext>
            </a:extLst>
          </p:cNvPr>
          <p:cNvSpPr>
            <a:spLocks noGrp="1"/>
          </p:cNvSpPr>
          <p:nvPr>
            <p:ph type="sldNum" sz="quarter" idx="12"/>
          </p:nvPr>
        </p:nvSpPr>
        <p:spPr/>
        <p:txBody>
          <a:bodyPr/>
          <a:lstStyle/>
          <a:p>
            <a:fld id="{68A8D22E-6BC5-9E47-900C-2BB94685D9F5}" type="slidenum">
              <a:rPr lang="en-US" smtClean="0"/>
              <a:t>44</a:t>
            </a:fld>
            <a:endParaRPr lang="en-US"/>
          </a:p>
        </p:txBody>
      </p:sp>
      <p:pic>
        <p:nvPicPr>
          <p:cNvPr id="8" name="Picture 7">
            <a:extLst>
              <a:ext uri="{FF2B5EF4-FFF2-40B4-BE49-F238E27FC236}">
                <a16:creationId xmlns:a16="http://schemas.microsoft.com/office/drawing/2014/main" id="{ABF64379-78A7-0D75-C8D7-5A433B49B70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1707" y="2592315"/>
            <a:ext cx="7786235" cy="2701347"/>
          </a:xfrm>
          <a:prstGeom prst="rect">
            <a:avLst/>
          </a:prstGeom>
        </p:spPr>
      </p:pic>
      <p:sp>
        <p:nvSpPr>
          <p:cNvPr id="7" name="Rectangle 6">
            <a:extLst>
              <a:ext uri="{FF2B5EF4-FFF2-40B4-BE49-F238E27FC236}">
                <a16:creationId xmlns:a16="http://schemas.microsoft.com/office/drawing/2014/main" id="{BE7062F4-09A7-3C51-C7C0-1FCA6BAD678B}"/>
              </a:ext>
              <a:ext uri="{C183D7F6-B498-43B3-948B-1728B52AA6E4}">
                <adec:decorative xmlns:adec="http://schemas.microsoft.com/office/drawing/2017/decorative" val="1"/>
              </a:ext>
            </a:extLst>
          </p:cNvPr>
          <p:cNvSpPr/>
          <p:nvPr/>
        </p:nvSpPr>
        <p:spPr>
          <a:xfrm>
            <a:off x="5440017" y="2694741"/>
            <a:ext cx="1509423" cy="55137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34850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401B8-0BB9-68B8-160E-769F2671A3F6}"/>
              </a:ext>
            </a:extLst>
          </p:cNvPr>
          <p:cNvSpPr>
            <a:spLocks noGrp="1"/>
          </p:cNvSpPr>
          <p:nvPr>
            <p:ph type="title"/>
          </p:nvPr>
        </p:nvSpPr>
        <p:spPr>
          <a:xfrm>
            <a:off x="173179" y="308699"/>
            <a:ext cx="10515600" cy="861002"/>
          </a:xfrm>
        </p:spPr>
        <p:txBody>
          <a:bodyPr>
            <a:normAutofit fontScale="90000"/>
          </a:bodyPr>
          <a:lstStyle/>
          <a:p>
            <a:r>
              <a:rPr lang="en-US"/>
              <a:t>Downloading Individual Student Report (ISR) PDFs</a:t>
            </a:r>
          </a:p>
        </p:txBody>
      </p:sp>
      <p:sp>
        <p:nvSpPr>
          <p:cNvPr id="3" name="Content Placeholder 2">
            <a:extLst>
              <a:ext uri="{FF2B5EF4-FFF2-40B4-BE49-F238E27FC236}">
                <a16:creationId xmlns:a16="http://schemas.microsoft.com/office/drawing/2014/main" id="{EA2F9F47-C9B2-C02C-B662-89B3291C9215}"/>
              </a:ext>
            </a:extLst>
          </p:cNvPr>
          <p:cNvSpPr>
            <a:spLocks noGrp="1"/>
          </p:cNvSpPr>
          <p:nvPr>
            <p:ph idx="1"/>
          </p:nvPr>
        </p:nvSpPr>
        <p:spPr>
          <a:xfrm>
            <a:off x="173039" y="1590675"/>
            <a:ext cx="4677258" cy="4414838"/>
          </a:xfrm>
        </p:spPr>
        <p:txBody>
          <a:bodyPr>
            <a:noAutofit/>
          </a:bodyPr>
          <a:lstStyle/>
          <a:p>
            <a:r>
              <a:rPr lang="en-US" sz="2400">
                <a:solidFill>
                  <a:schemeClr val="tx1"/>
                </a:solidFill>
              </a:rPr>
              <a:t>In September, PDF versions of Individual Student Reports (ISRs) will be available for download from the “Test History” page.</a:t>
            </a:r>
          </a:p>
          <a:p>
            <a:r>
              <a:rPr lang="en-US" sz="2400">
                <a:solidFill>
                  <a:schemeClr val="tx1"/>
                </a:solidFill>
              </a:rPr>
              <a:t>To download the PDF, click </a:t>
            </a:r>
            <a:r>
              <a:rPr lang="en-US" sz="2400" b="1">
                <a:solidFill>
                  <a:schemeClr val="tx1"/>
                </a:solidFill>
              </a:rPr>
              <a:t>Student Results PDF Download</a:t>
            </a:r>
            <a:r>
              <a:rPr lang="en-US" sz="2400">
                <a:solidFill>
                  <a:schemeClr val="tx1"/>
                </a:solidFill>
              </a:rPr>
              <a:t>.</a:t>
            </a:r>
          </a:p>
          <a:p>
            <a:r>
              <a:rPr lang="en-US" sz="2400">
                <a:solidFill>
                  <a:schemeClr val="tx1"/>
                </a:solidFill>
              </a:rPr>
              <a:t>In the future, two years of PDFs will be available (i.e., the current year and the previous year).</a:t>
            </a:r>
          </a:p>
        </p:txBody>
      </p:sp>
      <p:sp>
        <p:nvSpPr>
          <p:cNvPr id="4" name="Slide Number Placeholder 3">
            <a:extLst>
              <a:ext uri="{FF2B5EF4-FFF2-40B4-BE49-F238E27FC236}">
                <a16:creationId xmlns:a16="http://schemas.microsoft.com/office/drawing/2014/main" id="{49146F81-7BBC-168D-F866-752599B5F435}"/>
              </a:ext>
            </a:extLst>
          </p:cNvPr>
          <p:cNvSpPr>
            <a:spLocks noGrp="1"/>
          </p:cNvSpPr>
          <p:nvPr>
            <p:ph type="sldNum" sz="quarter" idx="12"/>
          </p:nvPr>
        </p:nvSpPr>
        <p:spPr>
          <a:xfrm>
            <a:off x="9632372" y="6492875"/>
            <a:ext cx="2324099" cy="246495"/>
          </a:xfrm>
        </p:spPr>
        <p:txBody>
          <a:bodyPr/>
          <a:lstStyle/>
          <a:p>
            <a:fld id="{68A8D22E-6BC5-9E47-900C-2BB94685D9F5}" type="slidenum">
              <a:rPr lang="en-US" smtClean="0"/>
              <a:t>45</a:t>
            </a:fld>
            <a:endParaRPr lang="en-US"/>
          </a:p>
        </p:txBody>
      </p:sp>
      <p:pic>
        <p:nvPicPr>
          <p:cNvPr id="6" name="Picture 5">
            <a:extLst>
              <a:ext uri="{FF2B5EF4-FFF2-40B4-BE49-F238E27FC236}">
                <a16:creationId xmlns:a16="http://schemas.microsoft.com/office/drawing/2014/main" id="{E41DBF8E-3DB1-A197-CC0C-2AADAF61CF9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1220" y="1560442"/>
            <a:ext cx="7007601" cy="4414692"/>
          </a:xfrm>
          <a:prstGeom prst="rect">
            <a:avLst/>
          </a:prstGeom>
        </p:spPr>
      </p:pic>
      <p:sp>
        <p:nvSpPr>
          <p:cNvPr id="7" name="Rectangle 6">
            <a:extLst>
              <a:ext uri="{FF2B5EF4-FFF2-40B4-BE49-F238E27FC236}">
                <a16:creationId xmlns:a16="http://schemas.microsoft.com/office/drawing/2014/main" id="{7BFA34FB-07C0-5594-98FC-AFA8CF49F2C5}"/>
              </a:ext>
              <a:ext uri="{C183D7F6-B498-43B3-948B-1728B52AA6E4}">
                <adec:decorative xmlns:adec="http://schemas.microsoft.com/office/drawing/2017/decorative" val="1"/>
              </a:ext>
            </a:extLst>
          </p:cNvPr>
          <p:cNvSpPr/>
          <p:nvPr/>
        </p:nvSpPr>
        <p:spPr>
          <a:xfrm>
            <a:off x="9537539" y="4868441"/>
            <a:ext cx="2245489" cy="39353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34503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C1D24-763E-D164-C7BF-A046810968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584A36-140D-A941-1197-20C9EDB8B781}"/>
              </a:ext>
            </a:extLst>
          </p:cNvPr>
          <p:cNvSpPr>
            <a:spLocks noGrp="1"/>
          </p:cNvSpPr>
          <p:nvPr>
            <p:ph type="title"/>
          </p:nvPr>
        </p:nvSpPr>
        <p:spPr/>
        <p:txBody>
          <a:bodyPr>
            <a:normAutofit/>
          </a:bodyPr>
          <a:lstStyle/>
          <a:p>
            <a:r>
              <a:rPr lang="en-US">
                <a:latin typeface="Arial" panose="020B0604020202020204" pitchFamily="34" charset="0"/>
                <a:cs typeface="Arial" panose="020B0604020202020204" pitchFamily="34" charset="0"/>
              </a:rPr>
              <a:t>Frequently Asked Questions</a:t>
            </a:r>
          </a:p>
        </p:txBody>
      </p:sp>
      <p:sp>
        <p:nvSpPr>
          <p:cNvPr id="3" name="Text Placeholder 2">
            <a:extLst>
              <a:ext uri="{FF2B5EF4-FFF2-40B4-BE49-F238E27FC236}">
                <a16:creationId xmlns:a16="http://schemas.microsoft.com/office/drawing/2014/main" id="{261F4FFB-4E81-FC27-CD82-B033C8906FDA}"/>
              </a:ext>
            </a:extLst>
          </p:cNvPr>
          <p:cNvSpPr>
            <a:spLocks noGrp="1"/>
          </p:cNvSpPr>
          <p:nvPr>
            <p:ph idx="1"/>
          </p:nvPr>
        </p:nvSpPr>
        <p:spPr>
          <a:xfrm>
            <a:off x="173180" y="1551925"/>
            <a:ext cx="11783292" cy="4710155"/>
          </a:xfrm>
        </p:spPr>
        <p:txBody>
          <a:bodyPr>
            <a:noAutofit/>
          </a:bodyPr>
          <a:lstStyle/>
          <a:p>
            <a:r>
              <a:rPr lang="en-US" b="1">
                <a:solidFill>
                  <a:schemeClr val="tx1"/>
                </a:solidFill>
              </a:rPr>
              <a:t>Q. How do noncustodial parents access the MCAS Family Portal? Do they need to share an account? </a:t>
            </a:r>
            <a:br>
              <a:rPr lang="en-US" b="1">
                <a:solidFill>
                  <a:schemeClr val="tx1"/>
                </a:solidFill>
              </a:rPr>
            </a:br>
            <a:r>
              <a:rPr lang="en-US" b="1">
                <a:solidFill>
                  <a:schemeClr val="tx1"/>
                </a:solidFill>
              </a:rPr>
              <a:t>A. </a:t>
            </a:r>
            <a:r>
              <a:rPr lang="en-US">
                <a:solidFill>
                  <a:schemeClr val="tx1"/>
                </a:solidFill>
              </a:rPr>
              <a:t>Each adult will create their own account to access their student’s results. Up to three adults can have the same student in their account.</a:t>
            </a:r>
          </a:p>
          <a:p>
            <a:r>
              <a:rPr lang="en-US" b="1">
                <a:solidFill>
                  <a:schemeClr val="tx1"/>
                </a:solidFill>
              </a:rPr>
              <a:t>Q. How do districts manage MCAS Family Portal accounts for students who transfer into their district?</a:t>
            </a:r>
            <a:br>
              <a:rPr lang="en-US" b="1">
                <a:solidFill>
                  <a:schemeClr val="tx1"/>
                </a:solidFill>
              </a:rPr>
            </a:br>
            <a:r>
              <a:rPr lang="en-US" b="1">
                <a:solidFill>
                  <a:schemeClr val="tx1"/>
                </a:solidFill>
              </a:rPr>
              <a:t>A.</a:t>
            </a:r>
            <a:r>
              <a:rPr lang="en-US">
                <a:solidFill>
                  <a:schemeClr val="tx1"/>
                </a:solidFill>
              </a:rPr>
              <a:t> Once districts claim the students in the “Student Claiming” App on DESE’s Security Portal, they can access these students’ registration codes in PE622 the next day.</a:t>
            </a:r>
          </a:p>
        </p:txBody>
      </p:sp>
      <p:sp>
        <p:nvSpPr>
          <p:cNvPr id="4" name="Slide Number Placeholder 3">
            <a:extLst>
              <a:ext uri="{FF2B5EF4-FFF2-40B4-BE49-F238E27FC236}">
                <a16:creationId xmlns:a16="http://schemas.microsoft.com/office/drawing/2014/main" id="{97AEA73C-FFBD-80AC-378B-45A8523B37D9}"/>
              </a:ext>
            </a:extLst>
          </p:cNvPr>
          <p:cNvSpPr>
            <a:spLocks noGrp="1"/>
          </p:cNvSpPr>
          <p:nvPr>
            <p:ph type="sldNum" sz="quarter" idx="12"/>
          </p:nvPr>
        </p:nvSpPr>
        <p:spPr/>
        <p:txBody>
          <a:bodyPr/>
          <a:lstStyle/>
          <a:p>
            <a:fld id="{68A8D22E-6BC5-9E47-900C-2BB94685D9F5}" type="slidenum">
              <a:rPr lang="en-US" smtClean="0"/>
              <a:t>46</a:t>
            </a:fld>
            <a:endParaRPr lang="en-US"/>
          </a:p>
        </p:txBody>
      </p:sp>
    </p:spTree>
    <p:extLst>
      <p:ext uri="{BB962C8B-B14F-4D97-AF65-F5344CB8AC3E}">
        <p14:creationId xmlns:p14="http://schemas.microsoft.com/office/powerpoint/2010/main" val="30124433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34B39-DFB7-79A1-3617-FB848693AF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217018-CB46-B631-B554-FDCFF9A45FE2}"/>
              </a:ext>
            </a:extLst>
          </p:cNvPr>
          <p:cNvSpPr>
            <a:spLocks noGrp="1"/>
          </p:cNvSpPr>
          <p:nvPr>
            <p:ph type="title"/>
          </p:nvPr>
        </p:nvSpPr>
        <p:spPr>
          <a:xfrm>
            <a:off x="173179" y="308699"/>
            <a:ext cx="11451374" cy="861002"/>
          </a:xfrm>
        </p:spPr>
        <p:txBody>
          <a:bodyPr>
            <a:normAutofit/>
          </a:bodyPr>
          <a:lstStyle/>
          <a:p>
            <a:r>
              <a:rPr lang="en-US">
                <a:latin typeface="Arial" panose="020B0604020202020204" pitchFamily="34" charset="0"/>
                <a:cs typeface="Arial" panose="020B0604020202020204" pitchFamily="34" charset="0"/>
              </a:rPr>
              <a:t>Frequently Asked Questions (continued)</a:t>
            </a:r>
          </a:p>
        </p:txBody>
      </p:sp>
      <p:sp>
        <p:nvSpPr>
          <p:cNvPr id="3" name="Text Placeholder 2">
            <a:extLst>
              <a:ext uri="{FF2B5EF4-FFF2-40B4-BE49-F238E27FC236}">
                <a16:creationId xmlns:a16="http://schemas.microsoft.com/office/drawing/2014/main" id="{AF357F71-E0BE-334B-3714-F6F96422EB43}"/>
              </a:ext>
            </a:extLst>
          </p:cNvPr>
          <p:cNvSpPr>
            <a:spLocks noGrp="1"/>
          </p:cNvSpPr>
          <p:nvPr>
            <p:ph idx="1"/>
          </p:nvPr>
        </p:nvSpPr>
        <p:spPr>
          <a:xfrm>
            <a:off x="173180" y="1551925"/>
            <a:ext cx="11783292" cy="4710155"/>
          </a:xfrm>
        </p:spPr>
        <p:txBody>
          <a:bodyPr>
            <a:noAutofit/>
          </a:bodyPr>
          <a:lstStyle/>
          <a:p>
            <a:r>
              <a:rPr lang="en-US" sz="2600" b="1">
                <a:solidFill>
                  <a:schemeClr val="tx1"/>
                </a:solidFill>
              </a:rPr>
              <a:t>Q. Will parents/guardians still be able to access their account if they move to another school or district? </a:t>
            </a:r>
            <a:br>
              <a:rPr lang="en-US" sz="2600" b="1">
                <a:solidFill>
                  <a:schemeClr val="tx1"/>
                </a:solidFill>
              </a:rPr>
            </a:br>
            <a:r>
              <a:rPr lang="en-US" sz="2600" b="1">
                <a:solidFill>
                  <a:schemeClr val="tx1"/>
                </a:solidFill>
              </a:rPr>
              <a:t>A.</a:t>
            </a:r>
            <a:r>
              <a:rPr lang="en-US" sz="2600">
                <a:solidFill>
                  <a:schemeClr val="tx1"/>
                </a:solidFill>
              </a:rPr>
              <a:t> A student’s MCAS test history is maintained in their account, regardless of which district(s) they tested in. (If parents/guardians already have an MCAS Family Portal account, a student who moves between districts will not need a new registration code). The MCAS Family Portal can be accessed anywhere within the U.S. but not from another country.</a:t>
            </a:r>
          </a:p>
          <a:p>
            <a:r>
              <a:rPr lang="en-US" sz="2600" b="1">
                <a:solidFill>
                  <a:schemeClr val="tx1"/>
                </a:solidFill>
              </a:rPr>
              <a:t>Q. Can districts monitor whether registration codes are used?</a:t>
            </a:r>
            <a:br>
              <a:rPr lang="en-US" sz="2600">
                <a:solidFill>
                  <a:schemeClr val="tx1"/>
                </a:solidFill>
              </a:rPr>
            </a:br>
            <a:r>
              <a:rPr lang="en-US" sz="2600" b="1">
                <a:solidFill>
                  <a:schemeClr val="tx1"/>
                </a:solidFill>
              </a:rPr>
              <a:t>A. </a:t>
            </a:r>
            <a:r>
              <a:rPr lang="en-US" sz="2600">
                <a:solidFill>
                  <a:schemeClr val="tx1"/>
                </a:solidFill>
              </a:rPr>
              <a:t>DESE is planning to include a flag in Edwin report PE622 in the updated August report on whether a registration code has been used. Districts can filter on whether or not a code has been used.</a:t>
            </a:r>
          </a:p>
          <a:p>
            <a:r>
              <a:rPr lang="en-US" sz="2600" b="1">
                <a:solidFill>
                  <a:schemeClr val="tx1"/>
                </a:solidFill>
              </a:rPr>
              <a:t>View additional FAQs on </a:t>
            </a:r>
            <a:r>
              <a:rPr lang="en-US" sz="2600" b="1">
                <a:solidFill>
                  <a:schemeClr val="tx1"/>
                </a:solidFill>
                <a:hlinkClick r:id="rId3"/>
              </a:rPr>
              <a:t>DESE’s website</a:t>
            </a:r>
            <a:endParaRPr lang="en-US" sz="2600" b="1">
              <a:solidFill>
                <a:schemeClr val="tx1"/>
              </a:solidFill>
            </a:endParaRPr>
          </a:p>
          <a:p>
            <a:pPr marL="0" indent="0">
              <a:buNone/>
            </a:pPr>
            <a:endParaRPr lang="en-US" sz="2600">
              <a:solidFill>
                <a:schemeClr val="tx1"/>
              </a:solidFill>
            </a:endParaRPr>
          </a:p>
        </p:txBody>
      </p:sp>
      <p:sp>
        <p:nvSpPr>
          <p:cNvPr id="4" name="Slide Number Placeholder 3">
            <a:extLst>
              <a:ext uri="{FF2B5EF4-FFF2-40B4-BE49-F238E27FC236}">
                <a16:creationId xmlns:a16="http://schemas.microsoft.com/office/drawing/2014/main" id="{99C87BC8-E588-24B0-0B93-9653AE58105E}"/>
              </a:ext>
            </a:extLst>
          </p:cNvPr>
          <p:cNvSpPr>
            <a:spLocks noGrp="1"/>
          </p:cNvSpPr>
          <p:nvPr>
            <p:ph type="sldNum" sz="quarter" idx="12"/>
          </p:nvPr>
        </p:nvSpPr>
        <p:spPr/>
        <p:txBody>
          <a:bodyPr/>
          <a:lstStyle/>
          <a:p>
            <a:fld id="{68A8D22E-6BC5-9E47-900C-2BB94685D9F5}" type="slidenum">
              <a:rPr lang="en-US" smtClean="0"/>
              <a:t>47</a:t>
            </a:fld>
            <a:endParaRPr lang="en-US"/>
          </a:p>
        </p:txBody>
      </p:sp>
    </p:spTree>
    <p:extLst>
      <p:ext uri="{BB962C8B-B14F-4D97-AF65-F5344CB8AC3E}">
        <p14:creationId xmlns:p14="http://schemas.microsoft.com/office/powerpoint/2010/main" val="8960869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CAE9D-4B1E-6BCC-FCDC-3206E735BE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6C0F4D-FD3E-84FE-1D0E-1CB6CF8AE6F7}"/>
              </a:ext>
            </a:extLst>
          </p:cNvPr>
          <p:cNvSpPr>
            <a:spLocks noGrp="1"/>
          </p:cNvSpPr>
          <p:nvPr>
            <p:ph type="title"/>
          </p:nvPr>
        </p:nvSpPr>
        <p:spPr/>
        <p:txBody>
          <a:bodyPr/>
          <a:lstStyle/>
          <a:p>
            <a:r>
              <a:rPr lang="en-US">
                <a:solidFill>
                  <a:schemeClr val="bg1"/>
                </a:solidFill>
                <a:latin typeface="Arial" panose="020B0604020202020204" pitchFamily="34" charset="0"/>
                <a:cs typeface="Arial" panose="020B0604020202020204" pitchFamily="34" charset="0"/>
              </a:rPr>
              <a:t>Questions and Answers 2</a:t>
            </a:r>
          </a:p>
        </p:txBody>
      </p:sp>
      <p:sp>
        <p:nvSpPr>
          <p:cNvPr id="3" name="Text Placeholder 2">
            <a:extLst>
              <a:ext uri="{FF2B5EF4-FFF2-40B4-BE49-F238E27FC236}">
                <a16:creationId xmlns:a16="http://schemas.microsoft.com/office/drawing/2014/main" id="{88A32CB8-D9E5-1C77-9777-1ECD7253EFB9}"/>
              </a:ext>
            </a:extLst>
          </p:cNvPr>
          <p:cNvSpPr>
            <a:spLocks noGrp="1"/>
          </p:cNvSpPr>
          <p:nvPr>
            <p:ph idx="1"/>
          </p:nvPr>
        </p:nvSpPr>
        <p:spPr>
          <a:xfrm>
            <a:off x="1737623" y="2653138"/>
            <a:ext cx="8951156" cy="4414692"/>
          </a:xfrm>
        </p:spPr>
        <p:txBody>
          <a:bodyPr>
            <a:normAutofit/>
          </a:bodyPr>
          <a:lstStyle/>
          <a:p>
            <a:pPr marL="0" indent="0" algn="ctr">
              <a:buNone/>
            </a:pPr>
            <a:r>
              <a:rPr lang="en-US" sz="4000">
                <a:solidFill>
                  <a:srgbClr val="000000"/>
                </a:solidFill>
                <a:latin typeface="Arial" panose="020B0604020202020204" pitchFamily="34" charset="0"/>
                <a:cs typeface="Arial" panose="020B0604020202020204" pitchFamily="34" charset="0"/>
              </a:rPr>
              <a:t>Use the “Q&amp;A” feature to ask questions. </a:t>
            </a:r>
          </a:p>
        </p:txBody>
      </p:sp>
      <p:grpSp>
        <p:nvGrpSpPr>
          <p:cNvPr id="7" name="Group 6" descr="Image of Q&amp;A icon">
            <a:extLst>
              <a:ext uri="{FF2B5EF4-FFF2-40B4-BE49-F238E27FC236}">
                <a16:creationId xmlns:a16="http://schemas.microsoft.com/office/drawing/2014/main" id="{9F9DB72F-5817-30FF-D952-8F2C433C4827}"/>
              </a:ext>
            </a:extLst>
          </p:cNvPr>
          <p:cNvGrpSpPr/>
          <p:nvPr/>
        </p:nvGrpSpPr>
        <p:grpSpPr>
          <a:xfrm>
            <a:off x="9803527" y="1860490"/>
            <a:ext cx="1650040" cy="1023133"/>
            <a:chOff x="9803527" y="1860490"/>
            <a:chExt cx="1650040" cy="1023133"/>
          </a:xfrm>
        </p:grpSpPr>
        <p:pic>
          <p:nvPicPr>
            <p:cNvPr id="8" name="Picture 7" descr="Image displays Q &amp; A">
              <a:extLst>
                <a:ext uri="{FF2B5EF4-FFF2-40B4-BE49-F238E27FC236}">
                  <a16:creationId xmlns:a16="http://schemas.microsoft.com/office/drawing/2014/main" id="{35C5B323-8D78-7BCF-B081-A59F59E84896}"/>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9803527" y="1860490"/>
              <a:ext cx="1650040" cy="1005087"/>
            </a:xfrm>
            <a:prstGeom prst="rect">
              <a:avLst/>
            </a:prstGeom>
          </p:spPr>
        </p:pic>
        <p:sp>
          <p:nvSpPr>
            <p:cNvPr id="5" name="Oval 4">
              <a:extLst>
                <a:ext uri="{FF2B5EF4-FFF2-40B4-BE49-F238E27FC236}">
                  <a16:creationId xmlns:a16="http://schemas.microsoft.com/office/drawing/2014/main" id="{540C9783-4A15-6145-25B6-9FEA9B50A249}"/>
                </a:ext>
                <a:ext uri="{C183D7F6-B498-43B3-948B-1728B52AA6E4}">
                  <adec:decorative xmlns:adec="http://schemas.microsoft.com/office/drawing/2017/decorative" val="1"/>
                </a:ext>
              </a:extLst>
            </p:cNvPr>
            <p:cNvSpPr/>
            <p:nvPr/>
          </p:nvSpPr>
          <p:spPr>
            <a:xfrm>
              <a:off x="10105355" y="1924773"/>
              <a:ext cx="1003300" cy="958850"/>
            </a:xfrm>
            <a:prstGeom prst="ellipse">
              <a:avLst/>
            </a:prstGeom>
            <a:noFill/>
            <a:ln w="57150">
              <a:solidFill>
                <a:srgbClr val="E385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welcome screen">
            <a:extLst>
              <a:ext uri="{FF2B5EF4-FFF2-40B4-BE49-F238E27FC236}">
                <a16:creationId xmlns:a16="http://schemas.microsoft.com/office/drawing/2014/main" id="{B0F38ED3-BA4B-D594-3BE9-CE911475C14B}"/>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6073" y="3610936"/>
            <a:ext cx="3603678" cy="2186638"/>
          </a:xfrm>
          <a:prstGeom prst="rect">
            <a:avLst/>
          </a:prstGeom>
          <a:ln>
            <a:solidFill>
              <a:schemeClr val="bg1">
                <a:lumMod val="50000"/>
              </a:schemeClr>
            </a:solidFill>
          </a:ln>
        </p:spPr>
      </p:pic>
      <p:sp>
        <p:nvSpPr>
          <p:cNvPr id="4" name="Slide Number Placeholder 3">
            <a:extLst>
              <a:ext uri="{FF2B5EF4-FFF2-40B4-BE49-F238E27FC236}">
                <a16:creationId xmlns:a16="http://schemas.microsoft.com/office/drawing/2014/main" id="{CE7A806D-0293-3ECD-35CC-F23AE64D2CC4}"/>
              </a:ext>
              <a:ext uri="{C183D7F6-B498-43B3-948B-1728B52AA6E4}">
                <adec:decorative xmlns:adec="http://schemas.microsoft.com/office/drawing/2017/decorative" val="0"/>
              </a:ext>
            </a:extLst>
          </p:cNvPr>
          <p:cNvSpPr>
            <a:spLocks noGrp="1"/>
          </p:cNvSpPr>
          <p:nvPr>
            <p:ph type="sldNum" sz="quarter" idx="12"/>
          </p:nvPr>
        </p:nvSpPr>
        <p:spPr/>
        <p:txBody>
          <a:bodyPr/>
          <a:lstStyle/>
          <a:p>
            <a:fld id="{68A8D22E-6BC5-9E47-900C-2BB94685D9F5}" type="slidenum">
              <a:rPr lang="en-US" smtClean="0"/>
              <a:t>48</a:t>
            </a:fld>
            <a:endParaRPr lang="en-US"/>
          </a:p>
        </p:txBody>
      </p:sp>
    </p:spTree>
    <p:extLst>
      <p:ext uri="{BB962C8B-B14F-4D97-AF65-F5344CB8AC3E}">
        <p14:creationId xmlns:p14="http://schemas.microsoft.com/office/powerpoint/2010/main" val="25643236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9DF8F-687A-039B-55F8-D2D5C3394A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2D9D09-9CFA-7A2F-DC62-401351897256}"/>
              </a:ext>
            </a:extLst>
          </p:cNvPr>
          <p:cNvSpPr>
            <a:spLocks noGrp="1"/>
          </p:cNvSpPr>
          <p:nvPr>
            <p:ph type="title" idx="4294967295"/>
          </p:nvPr>
        </p:nvSpPr>
        <p:spPr>
          <a:xfrm>
            <a:off x="2764972" y="2997994"/>
            <a:ext cx="8741228" cy="862012"/>
          </a:xfrm>
        </p:spPr>
        <p:txBody>
          <a:bodyPr>
            <a:normAutofit fontScale="90000"/>
          </a:bodyPr>
          <a:lstStyle/>
          <a:p>
            <a:r>
              <a:rPr lang="en-US" sz="5300">
                <a:solidFill>
                  <a:schemeClr val="tx1"/>
                </a:solidFill>
                <a:latin typeface="Arial" panose="020B0604020202020204" pitchFamily="34" charset="0"/>
                <a:cs typeface="Arial" panose="020B0604020202020204" pitchFamily="34" charset="0"/>
              </a:rPr>
              <a:t>4. </a:t>
            </a:r>
            <a:r>
              <a:rPr lang="en-US" altLang="zh-CN" sz="5300">
                <a:solidFill>
                  <a:schemeClr val="tx1"/>
                </a:solidFill>
                <a:latin typeface="Arial" panose="020B0604020202020204" pitchFamily="34" charset="0"/>
                <a:cs typeface="Arial" panose="020B0604020202020204" pitchFamily="34" charset="0"/>
              </a:rPr>
              <a:t>MCAS Family Portal Pilot</a:t>
            </a:r>
            <a:br>
              <a:rPr lang="en-US" altLang="zh-CN" sz="5300">
                <a:solidFill>
                  <a:schemeClr val="tx1"/>
                </a:solidFill>
                <a:latin typeface="Arial" panose="020B0604020202020204" pitchFamily="34" charset="0"/>
                <a:cs typeface="Arial" panose="020B0604020202020204" pitchFamily="34" charset="0"/>
              </a:rPr>
            </a:br>
            <a:r>
              <a:rPr lang="en-US" altLang="zh-CN" sz="4900">
                <a:solidFill>
                  <a:schemeClr val="tx1"/>
                </a:solidFill>
                <a:latin typeface="Arial" panose="020B0604020202020204" pitchFamily="34" charset="0"/>
                <a:cs typeface="Arial" panose="020B0604020202020204" pitchFamily="34" charset="0"/>
              </a:rPr>
              <a:t>A District Perspective from Lincoln Public Schools</a:t>
            </a:r>
            <a:br>
              <a:rPr lang="en-US" altLang="zh-CN" sz="5300">
                <a:solidFill>
                  <a:schemeClr val="tx1"/>
                </a:solidFill>
                <a:latin typeface="Arial" panose="020B0604020202020204" pitchFamily="34" charset="0"/>
                <a:cs typeface="Arial" panose="020B0604020202020204" pitchFamily="34" charset="0"/>
              </a:rPr>
            </a:br>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3C953A4-734A-F65A-BD6E-F3BE08268887}"/>
              </a:ext>
            </a:extLst>
          </p:cNvPr>
          <p:cNvSpPr txBox="1"/>
          <p:nvPr/>
        </p:nvSpPr>
        <p:spPr>
          <a:xfrm>
            <a:off x="3220137" y="4360832"/>
            <a:ext cx="5965736" cy="1631216"/>
          </a:xfrm>
          <a:prstGeom prst="rect">
            <a:avLst/>
          </a:prstGeom>
          <a:noFill/>
        </p:spPr>
        <p:txBody>
          <a:bodyPr wrap="none" rtlCol="0">
            <a:spAutoFit/>
          </a:bodyPr>
          <a:lstStyle/>
          <a:p>
            <a:r>
              <a:rPr lang="en-US" sz="2000">
                <a:latin typeface="Arial" panose="020B0604020202020204" pitchFamily="34" charset="0"/>
                <a:cs typeface="Arial" panose="020B0604020202020204" pitchFamily="34" charset="0"/>
              </a:rPr>
              <a:t>Rob Ford</a:t>
            </a:r>
          </a:p>
          <a:p>
            <a:r>
              <a:rPr lang="en-US" sz="2000">
                <a:latin typeface="Arial" panose="020B0604020202020204" pitchFamily="34" charset="0"/>
                <a:cs typeface="Arial" panose="020B0604020202020204" pitchFamily="34" charset="0"/>
              </a:rPr>
              <a:t>Director of Educational Operations and Technology</a:t>
            </a:r>
          </a:p>
          <a:p>
            <a:r>
              <a:rPr lang="en-US" sz="2000">
                <a:latin typeface="Arial" panose="020B0604020202020204" pitchFamily="34" charset="0"/>
                <a:cs typeface="Arial" panose="020B0604020202020204" pitchFamily="34" charset="0"/>
              </a:rPr>
              <a:t>Lincoln Public Schools</a:t>
            </a:r>
          </a:p>
          <a:p>
            <a:r>
              <a:rPr lang="en-US" sz="2000" u="sng">
                <a:latin typeface="Arial" panose="020B0604020202020204" pitchFamily="34" charset="0"/>
                <a:cs typeface="Arial" panose="020B0604020202020204" pitchFamily="34" charset="0"/>
                <a:hlinkClick r:id="rId3"/>
              </a:rPr>
              <a:t>rford@lincnet.org</a:t>
            </a:r>
            <a:endParaRPr lang="en-US" sz="2000">
              <a:latin typeface="Arial" panose="020B0604020202020204" pitchFamily="34" charset="0"/>
              <a:cs typeface="Arial" panose="020B0604020202020204" pitchFamily="34" charset="0"/>
            </a:endParaRPr>
          </a:p>
          <a:p>
            <a:endParaRPr lang="en-US" sz="200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9BD9B552-0478-68C3-DDBB-423CBDC49573}"/>
              </a:ext>
              <a:ext uri="{C183D7F6-B498-43B3-948B-1728B52AA6E4}">
                <adec:decorative xmlns:adec="http://schemas.microsoft.com/office/drawing/2017/decorative" val="1"/>
              </a:ext>
            </a:extLst>
          </p:cNvPr>
          <p:cNvPicPr>
            <a:picLocks noChangeAspect="1"/>
          </p:cNvPicPr>
          <p:nvPr/>
        </p:nvPicPr>
        <p:blipFill>
          <a:blip r:embed="rId4"/>
          <a:srcRect l="9198" r="7116"/>
          <a:stretch>
            <a:fillRect/>
          </a:stretch>
        </p:blipFill>
        <p:spPr>
          <a:xfrm>
            <a:off x="10011750" y="5797685"/>
            <a:ext cx="1169666" cy="1060315"/>
          </a:xfrm>
          <a:prstGeom prst="rect">
            <a:avLst/>
          </a:prstGeom>
        </p:spPr>
      </p:pic>
      <p:sp>
        <p:nvSpPr>
          <p:cNvPr id="8" name="Slide Number Placeholder 7">
            <a:extLst>
              <a:ext uri="{FF2B5EF4-FFF2-40B4-BE49-F238E27FC236}">
                <a16:creationId xmlns:a16="http://schemas.microsoft.com/office/drawing/2014/main" id="{F9A1241D-0BF1-7D2B-A90F-EC10513179DD}"/>
              </a:ext>
            </a:extLst>
          </p:cNvPr>
          <p:cNvSpPr>
            <a:spLocks noGrp="1"/>
          </p:cNvSpPr>
          <p:nvPr>
            <p:ph type="sldNum" sz="quarter" idx="12"/>
          </p:nvPr>
        </p:nvSpPr>
        <p:spPr/>
        <p:txBody>
          <a:bodyPr/>
          <a:lstStyle/>
          <a:p>
            <a:fld id="{68A8D22E-6BC5-9E47-900C-2BB94685D9F5}" type="slidenum">
              <a:rPr lang="en-US" smtClean="0"/>
              <a:pPr/>
              <a:t>49</a:t>
            </a:fld>
            <a:endParaRPr lang="en-US"/>
          </a:p>
        </p:txBody>
      </p:sp>
    </p:spTree>
    <p:extLst>
      <p:ext uri="{BB962C8B-B14F-4D97-AF65-F5344CB8AC3E}">
        <p14:creationId xmlns:p14="http://schemas.microsoft.com/office/powerpoint/2010/main" val="3352320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2CB58-A052-D5E6-68A1-3F013147C161}"/>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Today’s Agenda</a:t>
            </a:r>
          </a:p>
        </p:txBody>
      </p:sp>
      <p:sp>
        <p:nvSpPr>
          <p:cNvPr id="3" name="Text Placeholder 2">
            <a:extLst>
              <a:ext uri="{FF2B5EF4-FFF2-40B4-BE49-F238E27FC236}">
                <a16:creationId xmlns:a16="http://schemas.microsoft.com/office/drawing/2014/main" id="{016D24D2-B23A-7E18-05C3-1A77A0F61E79}"/>
              </a:ext>
            </a:extLst>
          </p:cNvPr>
          <p:cNvSpPr>
            <a:spLocks noGrp="1"/>
          </p:cNvSpPr>
          <p:nvPr>
            <p:ph idx="1"/>
          </p:nvPr>
        </p:nvSpPr>
        <p:spPr/>
        <p:txBody>
          <a:bodyPr vert="horz" lIns="91440" tIns="45720" rIns="91440" bIns="45720" rtlCol="0" anchor="t">
            <a:normAutofit/>
          </a:bodyPr>
          <a:lstStyle/>
          <a:p>
            <a:pPr marL="514350" indent="-514350">
              <a:buClrTx/>
              <a:buAutoNum type="arabicPeriod"/>
            </a:pPr>
            <a:r>
              <a:rPr lang="en-US">
                <a:solidFill>
                  <a:srgbClr val="000000"/>
                </a:solidFill>
                <a:latin typeface="Arial"/>
                <a:cs typeface="Arial"/>
              </a:rPr>
              <a:t>Overview of the MCAS Family Portal </a:t>
            </a:r>
            <a:endParaRPr lang="en-US"/>
          </a:p>
          <a:p>
            <a:pPr marL="514350" indent="-514350">
              <a:buClrTx/>
              <a:buFont typeface="+mj-lt"/>
              <a:buAutoNum type="arabicPeriod"/>
            </a:pPr>
            <a:r>
              <a:rPr lang="en-US">
                <a:solidFill>
                  <a:schemeClr val="tx1"/>
                </a:solidFill>
                <a:latin typeface="Arial"/>
                <a:cs typeface="Arial"/>
              </a:rPr>
              <a:t>MCAS Family Portal Accounts</a:t>
            </a:r>
          </a:p>
          <a:p>
            <a:pPr marL="514350" indent="-514350">
              <a:buClrTx/>
              <a:buFont typeface="+mj-lt"/>
              <a:buAutoNum type="arabicPeriod"/>
            </a:pPr>
            <a:r>
              <a:rPr lang="en-US">
                <a:solidFill>
                  <a:schemeClr val="tx1"/>
                </a:solidFill>
                <a:latin typeface="Arial"/>
                <a:cs typeface="Arial"/>
              </a:rPr>
              <a:t>MCAS Family Portal Navigation and Reports</a:t>
            </a:r>
          </a:p>
          <a:p>
            <a:pPr marL="514350" indent="-514350">
              <a:buClrTx/>
              <a:buFont typeface="+mj-lt"/>
              <a:buAutoNum type="arabicPeriod"/>
            </a:pPr>
            <a:r>
              <a:rPr lang="en-US">
                <a:solidFill>
                  <a:srgbClr val="000000"/>
                </a:solidFill>
                <a:latin typeface="Arial"/>
                <a:cs typeface="Arial"/>
              </a:rPr>
              <a:t>MCAS Family Portal Pilot: </a:t>
            </a:r>
            <a:br>
              <a:rPr lang="en-US">
                <a:solidFill>
                  <a:srgbClr val="000000"/>
                </a:solidFill>
                <a:latin typeface="Arial"/>
                <a:cs typeface="Arial"/>
              </a:rPr>
            </a:br>
            <a:r>
              <a:rPr lang="en-US">
                <a:solidFill>
                  <a:srgbClr val="000000"/>
                </a:solidFill>
                <a:latin typeface="Arial"/>
                <a:cs typeface="Arial"/>
              </a:rPr>
              <a:t>A District Perspective from Lincoln Public Schools</a:t>
            </a:r>
          </a:p>
          <a:p>
            <a:pPr marL="514350" indent="-514350">
              <a:buClrTx/>
              <a:buFont typeface="+mj-lt"/>
              <a:buAutoNum type="arabicPeriod"/>
            </a:pPr>
            <a:r>
              <a:rPr lang="en-US">
                <a:solidFill>
                  <a:srgbClr val="000000"/>
                </a:solidFill>
                <a:latin typeface="Arial"/>
                <a:cs typeface="Arial"/>
              </a:rPr>
              <a:t>Next Steps and Support</a:t>
            </a:r>
            <a:endParaRPr lang="en-US">
              <a:solidFill>
                <a:srgbClr val="101D35"/>
              </a:solidFill>
              <a:latin typeface="Arial" panose="020B0604020202020204" pitchFamily="34" charset="0"/>
              <a:cs typeface="Arial" panose="020B0604020202020204" pitchFamily="34" charset="0"/>
            </a:endParaRPr>
          </a:p>
          <a:p>
            <a:endParaRPr lang="en-US"/>
          </a:p>
        </p:txBody>
      </p:sp>
      <p:sp>
        <p:nvSpPr>
          <p:cNvPr id="5" name="Slide Number Placeholder 4">
            <a:extLst>
              <a:ext uri="{FF2B5EF4-FFF2-40B4-BE49-F238E27FC236}">
                <a16:creationId xmlns:a16="http://schemas.microsoft.com/office/drawing/2014/main" id="{AEE3FFED-666D-FCDD-5269-A07B75C217BE}"/>
              </a:ext>
            </a:extLst>
          </p:cNvPr>
          <p:cNvSpPr>
            <a:spLocks noGrp="1"/>
          </p:cNvSpPr>
          <p:nvPr>
            <p:ph type="sldNum" sz="quarter" idx="12"/>
          </p:nvPr>
        </p:nvSpPr>
        <p:spPr/>
        <p:txBody>
          <a:bodyPr/>
          <a:lstStyle/>
          <a:p>
            <a:fld id="{68A8D22E-6BC5-9E47-900C-2BB94685D9F5}" type="slidenum">
              <a:rPr lang="en-US" smtClean="0"/>
              <a:t>5</a:t>
            </a:fld>
            <a:endParaRPr lang="en-US"/>
          </a:p>
        </p:txBody>
      </p:sp>
    </p:spTree>
    <p:extLst>
      <p:ext uri="{BB962C8B-B14F-4D97-AF65-F5344CB8AC3E}">
        <p14:creationId xmlns:p14="http://schemas.microsoft.com/office/powerpoint/2010/main" val="29386977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3A213-9E88-1599-B38D-FA1C6B28A9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DC8011-75FF-50F8-390C-149EC6662E2F}"/>
              </a:ext>
            </a:extLst>
          </p:cNvPr>
          <p:cNvSpPr>
            <a:spLocks noGrp="1"/>
          </p:cNvSpPr>
          <p:nvPr>
            <p:ph type="title"/>
          </p:nvPr>
        </p:nvSpPr>
        <p:spPr/>
        <p:txBody>
          <a:bodyPr>
            <a:normAutofit/>
          </a:bodyPr>
          <a:lstStyle/>
          <a:p>
            <a:r>
              <a:rPr lang="en-US">
                <a:latin typeface="Arial" panose="020B0604020202020204" pitchFamily="34" charset="0"/>
                <a:cs typeface="Arial" panose="020B0604020202020204" pitchFamily="34" charset="0"/>
              </a:rPr>
              <a:t>Our Pilot Goals</a:t>
            </a:r>
          </a:p>
        </p:txBody>
      </p:sp>
      <p:sp>
        <p:nvSpPr>
          <p:cNvPr id="3" name="Text Placeholder 2">
            <a:extLst>
              <a:ext uri="{FF2B5EF4-FFF2-40B4-BE49-F238E27FC236}">
                <a16:creationId xmlns:a16="http://schemas.microsoft.com/office/drawing/2014/main" id="{38729149-B481-D460-3069-1D7B108A53CF}"/>
              </a:ext>
            </a:extLst>
          </p:cNvPr>
          <p:cNvSpPr>
            <a:spLocks noGrp="1"/>
          </p:cNvSpPr>
          <p:nvPr>
            <p:ph idx="1"/>
          </p:nvPr>
        </p:nvSpPr>
        <p:spPr>
          <a:xfrm>
            <a:off x="173180" y="1591253"/>
            <a:ext cx="11783292" cy="4710155"/>
          </a:xfrm>
        </p:spPr>
        <p:txBody>
          <a:bodyPr>
            <a:noAutofit/>
          </a:bodyPr>
          <a:lstStyle/>
          <a:p>
            <a:pPr fontAlgn="base"/>
            <a:r>
              <a:rPr lang="en-US">
                <a:solidFill>
                  <a:schemeClr val="tx1"/>
                </a:solidFill>
              </a:rPr>
              <a:t>Help DESE pilot the family portal</a:t>
            </a:r>
          </a:p>
          <a:p>
            <a:pPr marL="0" indent="0" fontAlgn="base">
              <a:buNone/>
            </a:pPr>
            <a:br>
              <a:rPr lang="en-US" sz="2400">
                <a:solidFill>
                  <a:schemeClr val="tx1"/>
                </a:solidFill>
              </a:rPr>
            </a:br>
            <a:endParaRPr lang="en-US">
              <a:solidFill>
                <a:schemeClr val="tx1"/>
              </a:solidFill>
            </a:endParaRPr>
          </a:p>
          <a:p>
            <a:pPr fontAlgn="base"/>
            <a:r>
              <a:rPr lang="en-US">
                <a:solidFill>
                  <a:schemeClr val="tx1"/>
                </a:solidFill>
              </a:rPr>
              <a:t>Encourage parent participation</a:t>
            </a:r>
          </a:p>
          <a:p>
            <a:pPr marL="0" indent="0" fontAlgn="base">
              <a:buNone/>
            </a:pPr>
            <a:br>
              <a:rPr lang="en-US" sz="2400">
                <a:solidFill>
                  <a:schemeClr val="tx1"/>
                </a:solidFill>
              </a:rPr>
            </a:br>
            <a:endParaRPr lang="en-US">
              <a:solidFill>
                <a:schemeClr val="tx1"/>
              </a:solidFill>
            </a:endParaRPr>
          </a:p>
          <a:p>
            <a:pPr fontAlgn="base"/>
            <a:r>
              <a:rPr lang="en-US">
                <a:solidFill>
                  <a:schemeClr val="tx1"/>
                </a:solidFill>
              </a:rPr>
              <a:t>Minimize impact on school staff</a:t>
            </a:r>
          </a:p>
          <a:p>
            <a:endParaRPr lang="en-US">
              <a:solidFill>
                <a:schemeClr val="tx1"/>
              </a:solidFill>
            </a:endParaRPr>
          </a:p>
        </p:txBody>
      </p:sp>
      <p:sp>
        <p:nvSpPr>
          <p:cNvPr id="4" name="Slide Number Placeholder 3">
            <a:extLst>
              <a:ext uri="{FF2B5EF4-FFF2-40B4-BE49-F238E27FC236}">
                <a16:creationId xmlns:a16="http://schemas.microsoft.com/office/drawing/2014/main" id="{C239F30B-E66B-A56F-6C26-8EAF9DFC0696}"/>
              </a:ext>
            </a:extLst>
          </p:cNvPr>
          <p:cNvSpPr>
            <a:spLocks noGrp="1"/>
          </p:cNvSpPr>
          <p:nvPr>
            <p:ph type="sldNum" sz="quarter" idx="12"/>
          </p:nvPr>
        </p:nvSpPr>
        <p:spPr/>
        <p:txBody>
          <a:bodyPr/>
          <a:lstStyle/>
          <a:p>
            <a:fld id="{68A8D22E-6BC5-9E47-900C-2BB94685D9F5}" type="slidenum">
              <a:rPr lang="en-US" smtClean="0"/>
              <a:t>50</a:t>
            </a:fld>
            <a:endParaRPr lang="en-US"/>
          </a:p>
        </p:txBody>
      </p:sp>
      <p:pic>
        <p:nvPicPr>
          <p:cNvPr id="6" name="Picture 5">
            <a:extLst>
              <a:ext uri="{FF2B5EF4-FFF2-40B4-BE49-F238E27FC236}">
                <a16:creationId xmlns:a16="http://schemas.microsoft.com/office/drawing/2014/main" id="{058460AC-2B1A-7ED1-A8AC-FA9D51B90D9A}"/>
              </a:ext>
              <a:ext uri="{C183D7F6-B498-43B3-948B-1728B52AA6E4}">
                <adec:decorative xmlns:adec="http://schemas.microsoft.com/office/drawing/2017/decorative" val="1"/>
              </a:ext>
            </a:extLst>
          </p:cNvPr>
          <p:cNvPicPr>
            <a:picLocks noChangeAspect="1"/>
          </p:cNvPicPr>
          <p:nvPr/>
        </p:nvPicPr>
        <p:blipFill>
          <a:blip r:embed="rId3"/>
          <a:srcRect l="9198" r="7116"/>
          <a:stretch>
            <a:fillRect/>
          </a:stretch>
        </p:blipFill>
        <p:spPr>
          <a:xfrm>
            <a:off x="10011750" y="5797685"/>
            <a:ext cx="1169666" cy="1060315"/>
          </a:xfrm>
          <a:prstGeom prst="rect">
            <a:avLst/>
          </a:prstGeom>
        </p:spPr>
      </p:pic>
    </p:spTree>
    <p:extLst>
      <p:ext uri="{BB962C8B-B14F-4D97-AF65-F5344CB8AC3E}">
        <p14:creationId xmlns:p14="http://schemas.microsoft.com/office/powerpoint/2010/main" val="38409884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73BC9-D31A-AEAA-80FE-200F22AB03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BE6572-BDAC-62D8-8A66-8EDA253FFB82}"/>
              </a:ext>
            </a:extLst>
          </p:cNvPr>
          <p:cNvSpPr>
            <a:spLocks noGrp="1"/>
          </p:cNvSpPr>
          <p:nvPr>
            <p:ph type="title"/>
          </p:nvPr>
        </p:nvSpPr>
        <p:spPr/>
        <p:txBody>
          <a:bodyPr>
            <a:normAutofit/>
          </a:bodyPr>
          <a:lstStyle/>
          <a:p>
            <a:r>
              <a:rPr lang="en-US"/>
              <a:t>Our Approach</a:t>
            </a:r>
            <a:endParaRPr lang="en-US" sz="400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33CD299E-A74C-C8E0-DFB7-74B645C5B0B0}"/>
              </a:ext>
            </a:extLst>
          </p:cNvPr>
          <p:cNvSpPr>
            <a:spLocks noGrp="1"/>
          </p:cNvSpPr>
          <p:nvPr>
            <p:ph idx="1"/>
          </p:nvPr>
        </p:nvSpPr>
        <p:spPr>
          <a:xfrm>
            <a:off x="173180" y="1591253"/>
            <a:ext cx="11783292" cy="4710155"/>
          </a:xfrm>
        </p:spPr>
        <p:txBody>
          <a:bodyPr>
            <a:noAutofit/>
          </a:bodyPr>
          <a:lstStyle/>
          <a:p>
            <a:pPr fontAlgn="base"/>
            <a:r>
              <a:rPr lang="en-US">
                <a:solidFill>
                  <a:schemeClr val="tx1"/>
                </a:solidFill>
              </a:rPr>
              <a:t>Hand-carried paper:</a:t>
            </a:r>
          </a:p>
          <a:p>
            <a:pPr lvl="1" fontAlgn="base"/>
            <a:r>
              <a:rPr lang="en-US">
                <a:solidFill>
                  <a:schemeClr val="tx1"/>
                </a:solidFill>
              </a:rPr>
              <a:t>DESE letter from Edwin</a:t>
            </a:r>
          </a:p>
          <a:p>
            <a:pPr lvl="1" fontAlgn="base"/>
            <a:r>
              <a:rPr lang="en-US">
                <a:solidFill>
                  <a:schemeClr val="tx1"/>
                </a:solidFill>
              </a:rPr>
              <a:t>One-pager with instructions for setting up account</a:t>
            </a:r>
          </a:p>
          <a:p>
            <a:pPr lvl="1" fontAlgn="base"/>
            <a:r>
              <a:rPr lang="en-US">
                <a:solidFill>
                  <a:schemeClr val="tx1"/>
                </a:solidFill>
              </a:rPr>
              <a:t>Cover letter encouraging pilot participation with feedback URL</a:t>
            </a:r>
          </a:p>
          <a:p>
            <a:pPr marL="0" indent="0" fontAlgn="base">
              <a:buNone/>
            </a:pPr>
            <a:br>
              <a:rPr lang="en-US" sz="2400">
                <a:solidFill>
                  <a:schemeClr val="tx1"/>
                </a:solidFill>
              </a:rPr>
            </a:br>
            <a:endParaRPr lang="en-US" sz="1800">
              <a:solidFill>
                <a:schemeClr val="tx1"/>
              </a:solidFill>
            </a:endParaRPr>
          </a:p>
          <a:p>
            <a:pPr fontAlgn="base"/>
            <a:r>
              <a:rPr lang="en-US">
                <a:solidFill>
                  <a:schemeClr val="tx1"/>
                </a:solidFill>
              </a:rPr>
              <a:t>Why paper?</a:t>
            </a:r>
          </a:p>
          <a:p>
            <a:pPr lvl="1" fontAlgn="base"/>
            <a:r>
              <a:rPr lang="en-US">
                <a:solidFill>
                  <a:schemeClr val="tx1"/>
                </a:solidFill>
              </a:rPr>
              <a:t>PK-8 district: have SIS-based options, but not heavily used</a:t>
            </a:r>
          </a:p>
          <a:p>
            <a:pPr lvl="1" fontAlgn="base"/>
            <a:r>
              <a:rPr lang="en-US">
                <a:solidFill>
                  <a:schemeClr val="tx1"/>
                </a:solidFill>
              </a:rPr>
              <a:t>In the process of rolling out ParentSquare, but not launched yet</a:t>
            </a:r>
          </a:p>
          <a:p>
            <a:pPr lvl="1" fontAlgn="base"/>
            <a:r>
              <a:rPr lang="en-US">
                <a:solidFill>
                  <a:schemeClr val="tx1"/>
                </a:solidFill>
              </a:rPr>
              <a:t>Hoping to encourage participation</a:t>
            </a:r>
          </a:p>
          <a:p>
            <a:pPr marL="0" indent="0">
              <a:buNone/>
            </a:pPr>
            <a:endParaRPr lang="en-US" sz="2300">
              <a:solidFill>
                <a:schemeClr val="tx1"/>
              </a:solidFill>
            </a:endParaRPr>
          </a:p>
        </p:txBody>
      </p:sp>
      <p:sp>
        <p:nvSpPr>
          <p:cNvPr id="4" name="Slide Number Placeholder 3">
            <a:extLst>
              <a:ext uri="{FF2B5EF4-FFF2-40B4-BE49-F238E27FC236}">
                <a16:creationId xmlns:a16="http://schemas.microsoft.com/office/drawing/2014/main" id="{E5F14B49-695B-C79D-3F5E-ED96B4A53034}"/>
              </a:ext>
            </a:extLst>
          </p:cNvPr>
          <p:cNvSpPr>
            <a:spLocks noGrp="1"/>
          </p:cNvSpPr>
          <p:nvPr>
            <p:ph type="sldNum" sz="quarter" idx="12"/>
          </p:nvPr>
        </p:nvSpPr>
        <p:spPr/>
        <p:txBody>
          <a:bodyPr/>
          <a:lstStyle/>
          <a:p>
            <a:fld id="{68A8D22E-6BC5-9E47-900C-2BB94685D9F5}" type="slidenum">
              <a:rPr lang="en-US" smtClean="0"/>
              <a:t>51</a:t>
            </a:fld>
            <a:endParaRPr lang="en-US"/>
          </a:p>
        </p:txBody>
      </p:sp>
      <p:pic>
        <p:nvPicPr>
          <p:cNvPr id="6" name="Picture 5">
            <a:extLst>
              <a:ext uri="{FF2B5EF4-FFF2-40B4-BE49-F238E27FC236}">
                <a16:creationId xmlns:a16="http://schemas.microsoft.com/office/drawing/2014/main" id="{D2E03E66-455E-EC3B-A2A8-57FD55762650}"/>
              </a:ext>
              <a:ext uri="{C183D7F6-B498-43B3-948B-1728B52AA6E4}">
                <adec:decorative xmlns:adec="http://schemas.microsoft.com/office/drawing/2017/decorative" val="1"/>
              </a:ext>
            </a:extLst>
          </p:cNvPr>
          <p:cNvPicPr>
            <a:picLocks noChangeAspect="1"/>
          </p:cNvPicPr>
          <p:nvPr/>
        </p:nvPicPr>
        <p:blipFill>
          <a:blip r:embed="rId3"/>
          <a:srcRect l="9198" r="7116"/>
          <a:stretch>
            <a:fillRect/>
          </a:stretch>
        </p:blipFill>
        <p:spPr>
          <a:xfrm>
            <a:off x="10011750" y="5797685"/>
            <a:ext cx="1169666" cy="1060315"/>
          </a:xfrm>
          <a:prstGeom prst="rect">
            <a:avLst/>
          </a:prstGeom>
        </p:spPr>
      </p:pic>
    </p:spTree>
    <p:extLst>
      <p:ext uri="{BB962C8B-B14F-4D97-AF65-F5344CB8AC3E}">
        <p14:creationId xmlns:p14="http://schemas.microsoft.com/office/powerpoint/2010/main" val="14677160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EC21E-E383-C6D4-7C10-9C1E2B21C9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FC1E46-2D1D-39A1-2A6E-775280E7C9FE}"/>
              </a:ext>
            </a:extLst>
          </p:cNvPr>
          <p:cNvSpPr>
            <a:spLocks noGrp="1"/>
          </p:cNvSpPr>
          <p:nvPr>
            <p:ph type="title"/>
          </p:nvPr>
        </p:nvSpPr>
        <p:spPr/>
        <p:txBody>
          <a:bodyPr>
            <a:normAutofit/>
          </a:bodyPr>
          <a:lstStyle/>
          <a:p>
            <a:r>
              <a:rPr lang="en-US">
                <a:latin typeface="Arial" panose="020B0604020202020204" pitchFamily="34" charset="0"/>
                <a:cs typeface="Arial" panose="020B0604020202020204" pitchFamily="34" charset="0"/>
              </a:rPr>
              <a:t>Process</a:t>
            </a:r>
            <a:endParaRPr lang="en-US" sz="400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F750A5DA-BF3C-7042-4A06-8298A98BD55F}"/>
              </a:ext>
            </a:extLst>
          </p:cNvPr>
          <p:cNvSpPr>
            <a:spLocks noGrp="1"/>
          </p:cNvSpPr>
          <p:nvPr>
            <p:ph idx="1"/>
          </p:nvPr>
        </p:nvSpPr>
        <p:spPr>
          <a:xfrm>
            <a:off x="173180" y="1591253"/>
            <a:ext cx="11783292" cy="4710155"/>
          </a:xfrm>
        </p:spPr>
        <p:txBody>
          <a:bodyPr>
            <a:noAutofit/>
          </a:bodyPr>
          <a:lstStyle/>
          <a:p>
            <a:pPr fontAlgn="base"/>
            <a:r>
              <a:rPr lang="en-US">
                <a:solidFill>
                  <a:schemeClr val="tx1"/>
                </a:solidFill>
              </a:rPr>
              <a:t>Exported DESE letters from Edwin</a:t>
            </a:r>
          </a:p>
          <a:p>
            <a:pPr fontAlgn="base"/>
            <a:r>
              <a:rPr lang="en-US">
                <a:solidFill>
                  <a:schemeClr val="tx1"/>
                </a:solidFill>
              </a:rPr>
              <a:t>Printed by grade, collated, and stuffed envelopes by homeroom (at district)</a:t>
            </a:r>
          </a:p>
          <a:p>
            <a:pPr fontAlgn="base"/>
            <a:r>
              <a:rPr lang="en-US">
                <a:solidFill>
                  <a:schemeClr val="tx1"/>
                </a:solidFill>
              </a:rPr>
              <a:t>Distributed to schools</a:t>
            </a:r>
          </a:p>
          <a:p>
            <a:pPr fontAlgn="base"/>
            <a:r>
              <a:rPr lang="en-US">
                <a:solidFill>
                  <a:schemeClr val="tx1"/>
                </a:solidFill>
              </a:rPr>
              <a:t>~5 hours of labor for ~500 students</a:t>
            </a:r>
          </a:p>
          <a:p>
            <a:pPr fontAlgn="base"/>
            <a:r>
              <a:rPr lang="en-US">
                <a:solidFill>
                  <a:schemeClr val="tx1"/>
                </a:solidFill>
              </a:rPr>
              <a:t>Communication to families:</a:t>
            </a:r>
          </a:p>
          <a:p>
            <a:pPr lvl="1" fontAlgn="base"/>
            <a:r>
              <a:rPr lang="en-US">
                <a:solidFill>
                  <a:schemeClr val="tx1"/>
                </a:solidFill>
              </a:rPr>
              <a:t>Email sent day-of to let parents know the letter was coming home</a:t>
            </a:r>
          </a:p>
          <a:p>
            <a:pPr lvl="1" fontAlgn="base"/>
            <a:r>
              <a:rPr lang="en-US">
                <a:solidFill>
                  <a:schemeClr val="tx1"/>
                </a:solidFill>
              </a:rPr>
              <a:t>Follow-up communication/reminders from Superintendent and Principals in weekly bulletin</a:t>
            </a:r>
          </a:p>
          <a:p>
            <a:endParaRPr lang="en-US" sz="2300">
              <a:solidFill>
                <a:schemeClr val="tx1"/>
              </a:solidFill>
            </a:endParaRPr>
          </a:p>
        </p:txBody>
      </p:sp>
      <p:sp>
        <p:nvSpPr>
          <p:cNvPr id="4" name="Slide Number Placeholder 3">
            <a:extLst>
              <a:ext uri="{FF2B5EF4-FFF2-40B4-BE49-F238E27FC236}">
                <a16:creationId xmlns:a16="http://schemas.microsoft.com/office/drawing/2014/main" id="{EC8C2A80-9E41-F93C-70D6-001E9021C376}"/>
              </a:ext>
            </a:extLst>
          </p:cNvPr>
          <p:cNvSpPr>
            <a:spLocks noGrp="1"/>
          </p:cNvSpPr>
          <p:nvPr>
            <p:ph type="sldNum" sz="quarter" idx="12"/>
          </p:nvPr>
        </p:nvSpPr>
        <p:spPr/>
        <p:txBody>
          <a:bodyPr/>
          <a:lstStyle/>
          <a:p>
            <a:fld id="{68A8D22E-6BC5-9E47-900C-2BB94685D9F5}" type="slidenum">
              <a:rPr lang="en-US" smtClean="0"/>
              <a:t>52</a:t>
            </a:fld>
            <a:endParaRPr lang="en-US"/>
          </a:p>
        </p:txBody>
      </p:sp>
      <p:pic>
        <p:nvPicPr>
          <p:cNvPr id="6" name="Picture 5">
            <a:extLst>
              <a:ext uri="{FF2B5EF4-FFF2-40B4-BE49-F238E27FC236}">
                <a16:creationId xmlns:a16="http://schemas.microsoft.com/office/drawing/2014/main" id="{9C71C289-9888-5E92-C392-123719D6C4FE}"/>
              </a:ext>
              <a:ext uri="{C183D7F6-B498-43B3-948B-1728B52AA6E4}">
                <adec:decorative xmlns:adec="http://schemas.microsoft.com/office/drawing/2017/decorative" val="1"/>
              </a:ext>
            </a:extLst>
          </p:cNvPr>
          <p:cNvPicPr>
            <a:picLocks noChangeAspect="1"/>
          </p:cNvPicPr>
          <p:nvPr/>
        </p:nvPicPr>
        <p:blipFill>
          <a:blip r:embed="rId3"/>
          <a:srcRect l="9198" r="7116"/>
          <a:stretch>
            <a:fillRect/>
          </a:stretch>
        </p:blipFill>
        <p:spPr>
          <a:xfrm>
            <a:off x="10011750" y="5797685"/>
            <a:ext cx="1169666" cy="1060315"/>
          </a:xfrm>
          <a:prstGeom prst="rect">
            <a:avLst/>
          </a:prstGeom>
        </p:spPr>
      </p:pic>
    </p:spTree>
    <p:extLst>
      <p:ext uri="{BB962C8B-B14F-4D97-AF65-F5344CB8AC3E}">
        <p14:creationId xmlns:p14="http://schemas.microsoft.com/office/powerpoint/2010/main" val="4662367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E736E-2FBC-A32F-0BE6-D156AE998B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A448BE-DC0E-E653-C67C-C39DD5AAE00A}"/>
              </a:ext>
            </a:extLst>
          </p:cNvPr>
          <p:cNvSpPr>
            <a:spLocks noGrp="1"/>
          </p:cNvSpPr>
          <p:nvPr>
            <p:ph type="title"/>
          </p:nvPr>
        </p:nvSpPr>
        <p:spPr/>
        <p:txBody>
          <a:bodyPr>
            <a:normAutofit/>
          </a:bodyPr>
          <a:lstStyle/>
          <a:p>
            <a:r>
              <a:rPr lang="en-US">
                <a:latin typeface="Arial" panose="020B0604020202020204" pitchFamily="34" charset="0"/>
                <a:cs typeface="Arial" panose="020B0604020202020204" pitchFamily="34" charset="0"/>
              </a:rPr>
              <a:t>Lessons Learned</a:t>
            </a:r>
            <a:endParaRPr lang="en-US" sz="400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15916696-5DBA-FFAA-48BF-28916AB8641F}"/>
              </a:ext>
            </a:extLst>
          </p:cNvPr>
          <p:cNvSpPr>
            <a:spLocks noGrp="1"/>
          </p:cNvSpPr>
          <p:nvPr>
            <p:ph idx="1"/>
          </p:nvPr>
        </p:nvSpPr>
        <p:spPr>
          <a:xfrm>
            <a:off x="173180" y="1591253"/>
            <a:ext cx="11783292" cy="4710155"/>
          </a:xfrm>
        </p:spPr>
        <p:txBody>
          <a:bodyPr>
            <a:noAutofit/>
          </a:bodyPr>
          <a:lstStyle/>
          <a:p>
            <a:pPr fontAlgn="base"/>
            <a:r>
              <a:rPr lang="en-US">
                <a:solidFill>
                  <a:schemeClr val="tx1"/>
                </a:solidFill>
              </a:rPr>
              <a:t>Collating by homeroom was the most time-consuming part of producing materials</a:t>
            </a:r>
          </a:p>
          <a:p>
            <a:pPr lvl="1" fontAlgn="base"/>
            <a:r>
              <a:rPr lang="en-US">
                <a:solidFill>
                  <a:schemeClr val="tx1"/>
                </a:solidFill>
              </a:rPr>
              <a:t>Next time will likely export the access codes and print letters with a mail merge instead of directly from the portal.</a:t>
            </a:r>
          </a:p>
          <a:p>
            <a:pPr marL="0" indent="0" fontAlgn="base">
              <a:buNone/>
            </a:pPr>
            <a:endParaRPr lang="en-US" sz="2000">
              <a:solidFill>
                <a:schemeClr val="tx1"/>
              </a:solidFill>
            </a:endParaRPr>
          </a:p>
          <a:p>
            <a:pPr fontAlgn="base"/>
            <a:r>
              <a:rPr lang="en-US">
                <a:solidFill>
                  <a:schemeClr val="tx1"/>
                </a:solidFill>
              </a:rPr>
              <a:t>Minimal support impact</a:t>
            </a:r>
          </a:p>
          <a:p>
            <a:pPr lvl="1" fontAlgn="base"/>
            <a:r>
              <a:rPr lang="en-US">
                <a:solidFill>
                  <a:schemeClr val="tx1"/>
                </a:solidFill>
              </a:rPr>
              <a:t>Prepare to support mobile and desktop</a:t>
            </a:r>
          </a:p>
          <a:p>
            <a:pPr marL="0" indent="0" fontAlgn="base">
              <a:buNone/>
            </a:pPr>
            <a:endParaRPr lang="en-US" sz="2000">
              <a:solidFill>
                <a:schemeClr val="tx1"/>
              </a:solidFill>
            </a:endParaRPr>
          </a:p>
          <a:p>
            <a:pPr fontAlgn="base"/>
            <a:r>
              <a:rPr lang="en-US">
                <a:solidFill>
                  <a:schemeClr val="tx1"/>
                </a:solidFill>
              </a:rPr>
              <a:t>Low participation/interest</a:t>
            </a:r>
          </a:p>
          <a:p>
            <a:pPr lvl="1" fontAlgn="base"/>
            <a:r>
              <a:rPr lang="en-US">
                <a:solidFill>
                  <a:schemeClr val="tx1"/>
                </a:solidFill>
              </a:rPr>
              <a:t>Caveat: No new results = low incentive to try it out</a:t>
            </a:r>
          </a:p>
          <a:p>
            <a:endParaRPr lang="en-US" sz="2400">
              <a:solidFill>
                <a:schemeClr val="tx1"/>
              </a:solidFill>
            </a:endParaRPr>
          </a:p>
        </p:txBody>
      </p:sp>
      <p:sp>
        <p:nvSpPr>
          <p:cNvPr id="4" name="Slide Number Placeholder 3">
            <a:extLst>
              <a:ext uri="{FF2B5EF4-FFF2-40B4-BE49-F238E27FC236}">
                <a16:creationId xmlns:a16="http://schemas.microsoft.com/office/drawing/2014/main" id="{E03A6DCC-137C-8784-71AD-400C581D763F}"/>
              </a:ext>
            </a:extLst>
          </p:cNvPr>
          <p:cNvSpPr>
            <a:spLocks noGrp="1"/>
          </p:cNvSpPr>
          <p:nvPr>
            <p:ph type="sldNum" sz="quarter" idx="12"/>
          </p:nvPr>
        </p:nvSpPr>
        <p:spPr/>
        <p:txBody>
          <a:bodyPr/>
          <a:lstStyle/>
          <a:p>
            <a:fld id="{68A8D22E-6BC5-9E47-900C-2BB94685D9F5}" type="slidenum">
              <a:rPr lang="en-US" smtClean="0"/>
              <a:t>53</a:t>
            </a:fld>
            <a:endParaRPr lang="en-US"/>
          </a:p>
        </p:txBody>
      </p:sp>
      <p:pic>
        <p:nvPicPr>
          <p:cNvPr id="6" name="Picture 5">
            <a:extLst>
              <a:ext uri="{FF2B5EF4-FFF2-40B4-BE49-F238E27FC236}">
                <a16:creationId xmlns:a16="http://schemas.microsoft.com/office/drawing/2014/main" id="{D7E6CC47-8426-D5A6-12F2-D319B130B2C1}"/>
              </a:ext>
              <a:ext uri="{C183D7F6-B498-43B3-948B-1728B52AA6E4}">
                <adec:decorative xmlns:adec="http://schemas.microsoft.com/office/drawing/2017/decorative" val="1"/>
              </a:ext>
            </a:extLst>
          </p:cNvPr>
          <p:cNvPicPr>
            <a:picLocks noChangeAspect="1"/>
          </p:cNvPicPr>
          <p:nvPr/>
        </p:nvPicPr>
        <p:blipFill>
          <a:blip r:embed="rId3"/>
          <a:srcRect l="9198" r="7116"/>
          <a:stretch>
            <a:fillRect/>
          </a:stretch>
        </p:blipFill>
        <p:spPr>
          <a:xfrm>
            <a:off x="10011750" y="5797685"/>
            <a:ext cx="1169666" cy="1060315"/>
          </a:xfrm>
          <a:prstGeom prst="rect">
            <a:avLst/>
          </a:prstGeom>
        </p:spPr>
      </p:pic>
    </p:spTree>
    <p:extLst>
      <p:ext uri="{BB962C8B-B14F-4D97-AF65-F5344CB8AC3E}">
        <p14:creationId xmlns:p14="http://schemas.microsoft.com/office/powerpoint/2010/main" val="24688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207BB-BA6A-A410-D76A-7C3EB7E8B1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E53B5E-335D-7B3B-7A92-093038E2129A}"/>
              </a:ext>
            </a:extLst>
          </p:cNvPr>
          <p:cNvSpPr>
            <a:spLocks noGrp="1"/>
          </p:cNvSpPr>
          <p:nvPr>
            <p:ph type="title"/>
          </p:nvPr>
        </p:nvSpPr>
        <p:spPr/>
        <p:txBody>
          <a:bodyPr>
            <a:normAutofit/>
          </a:bodyPr>
          <a:lstStyle/>
          <a:p>
            <a:r>
              <a:rPr lang="en-US"/>
              <a:t>Family Feedback</a:t>
            </a:r>
            <a:endParaRPr lang="en-US" sz="400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0EBC3F13-3A8F-E713-F6B5-0CCD21238A38}"/>
              </a:ext>
            </a:extLst>
          </p:cNvPr>
          <p:cNvSpPr>
            <a:spLocks noGrp="1"/>
          </p:cNvSpPr>
          <p:nvPr>
            <p:ph idx="1"/>
          </p:nvPr>
        </p:nvSpPr>
        <p:spPr>
          <a:xfrm>
            <a:off x="173180" y="1591253"/>
            <a:ext cx="11783292" cy="4710155"/>
          </a:xfrm>
        </p:spPr>
        <p:txBody>
          <a:bodyPr>
            <a:noAutofit/>
          </a:bodyPr>
          <a:lstStyle/>
          <a:p>
            <a:pPr fontAlgn="base"/>
            <a:r>
              <a:rPr lang="en-US">
                <a:solidFill>
                  <a:schemeClr val="tx1"/>
                </a:solidFill>
              </a:rPr>
              <a:t>100% were able to register</a:t>
            </a:r>
          </a:p>
          <a:p>
            <a:pPr marL="0" indent="0" fontAlgn="base">
              <a:buNone/>
            </a:pPr>
            <a:endParaRPr lang="en-US" sz="2400">
              <a:solidFill>
                <a:schemeClr val="tx1"/>
              </a:solidFill>
            </a:endParaRPr>
          </a:p>
          <a:p>
            <a:pPr fontAlgn="base"/>
            <a:r>
              <a:rPr lang="en-US">
                <a:solidFill>
                  <a:schemeClr val="tx1"/>
                </a:solidFill>
              </a:rPr>
              <a:t>71% said reports were clear and helpful</a:t>
            </a:r>
          </a:p>
          <a:p>
            <a:pPr marL="0" indent="0" fontAlgn="base">
              <a:buNone/>
            </a:pPr>
            <a:endParaRPr lang="en-US" sz="2400">
              <a:solidFill>
                <a:schemeClr val="tx1"/>
              </a:solidFill>
            </a:endParaRPr>
          </a:p>
          <a:p>
            <a:pPr fontAlgn="base"/>
            <a:r>
              <a:rPr lang="en-US">
                <a:solidFill>
                  <a:schemeClr val="tx1"/>
                </a:solidFill>
              </a:rPr>
              <a:t>Preference for paper reports among some parents</a:t>
            </a:r>
          </a:p>
          <a:p>
            <a:endParaRPr lang="en-US">
              <a:solidFill>
                <a:schemeClr val="tx1"/>
              </a:solidFill>
            </a:endParaRPr>
          </a:p>
        </p:txBody>
      </p:sp>
      <p:sp>
        <p:nvSpPr>
          <p:cNvPr id="4" name="Slide Number Placeholder 3">
            <a:extLst>
              <a:ext uri="{FF2B5EF4-FFF2-40B4-BE49-F238E27FC236}">
                <a16:creationId xmlns:a16="http://schemas.microsoft.com/office/drawing/2014/main" id="{1050ADAA-FE39-DFD7-457E-60238D1CA90C}"/>
              </a:ext>
            </a:extLst>
          </p:cNvPr>
          <p:cNvSpPr>
            <a:spLocks noGrp="1"/>
          </p:cNvSpPr>
          <p:nvPr>
            <p:ph type="sldNum" sz="quarter" idx="12"/>
          </p:nvPr>
        </p:nvSpPr>
        <p:spPr/>
        <p:txBody>
          <a:bodyPr/>
          <a:lstStyle/>
          <a:p>
            <a:fld id="{68A8D22E-6BC5-9E47-900C-2BB94685D9F5}" type="slidenum">
              <a:rPr lang="en-US" smtClean="0"/>
              <a:t>54</a:t>
            </a:fld>
            <a:endParaRPr lang="en-US"/>
          </a:p>
        </p:txBody>
      </p:sp>
      <p:pic>
        <p:nvPicPr>
          <p:cNvPr id="6" name="Picture 5">
            <a:extLst>
              <a:ext uri="{FF2B5EF4-FFF2-40B4-BE49-F238E27FC236}">
                <a16:creationId xmlns:a16="http://schemas.microsoft.com/office/drawing/2014/main" id="{58A96E2D-F3F5-95C4-81B3-CF117E6DCBAE}"/>
              </a:ext>
              <a:ext uri="{C183D7F6-B498-43B3-948B-1728B52AA6E4}">
                <adec:decorative xmlns:adec="http://schemas.microsoft.com/office/drawing/2017/decorative" val="1"/>
              </a:ext>
            </a:extLst>
          </p:cNvPr>
          <p:cNvPicPr>
            <a:picLocks noChangeAspect="1"/>
          </p:cNvPicPr>
          <p:nvPr/>
        </p:nvPicPr>
        <p:blipFill>
          <a:blip r:embed="rId3"/>
          <a:srcRect l="9198" r="7116"/>
          <a:stretch>
            <a:fillRect/>
          </a:stretch>
        </p:blipFill>
        <p:spPr>
          <a:xfrm>
            <a:off x="10011750" y="5797685"/>
            <a:ext cx="1169666" cy="1060315"/>
          </a:xfrm>
          <a:prstGeom prst="rect">
            <a:avLst/>
          </a:prstGeom>
        </p:spPr>
      </p:pic>
    </p:spTree>
    <p:extLst>
      <p:ext uri="{BB962C8B-B14F-4D97-AF65-F5344CB8AC3E}">
        <p14:creationId xmlns:p14="http://schemas.microsoft.com/office/powerpoint/2010/main" val="28361605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FBF72-7C1C-8154-AA6F-966B6AA636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54E34D-2F81-D5A9-381F-BEADCEF555FD}"/>
              </a:ext>
            </a:extLst>
          </p:cNvPr>
          <p:cNvSpPr>
            <a:spLocks noGrp="1"/>
          </p:cNvSpPr>
          <p:nvPr>
            <p:ph type="title" idx="4294967295"/>
          </p:nvPr>
        </p:nvSpPr>
        <p:spPr>
          <a:xfrm>
            <a:off x="3001057" y="2768600"/>
            <a:ext cx="8860744" cy="1092200"/>
          </a:xfrm>
        </p:spPr>
        <p:txBody>
          <a:bodyPr>
            <a:normAutofit/>
          </a:bodyPr>
          <a:lstStyle/>
          <a:p>
            <a:r>
              <a:rPr lang="en-US">
                <a:solidFill>
                  <a:schemeClr val="tx1"/>
                </a:solidFill>
              </a:rPr>
              <a:t>5</a:t>
            </a:r>
            <a:r>
              <a:rPr lang="en-US">
                <a:solidFill>
                  <a:schemeClr val="tx1"/>
                </a:solidFill>
                <a:latin typeface="Arial" panose="020B0604020202020204" pitchFamily="34" charset="0"/>
                <a:cs typeface="Arial" panose="020B0604020202020204" pitchFamily="34" charset="0"/>
              </a:rPr>
              <a:t>. Next Steps</a:t>
            </a:r>
            <a:r>
              <a:rPr lang="en-US">
                <a:solidFill>
                  <a:schemeClr val="tx1"/>
                </a:solidFill>
              </a:rPr>
              <a:t> and Support</a:t>
            </a:r>
            <a:endParaRPr lang="en-US">
              <a:solidFill>
                <a:schemeClr val="tx1"/>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12F66F4F-7EDB-3B60-AB9C-F50CA1CF32D4}"/>
              </a:ext>
            </a:extLst>
          </p:cNvPr>
          <p:cNvSpPr>
            <a:spLocks noGrp="1"/>
          </p:cNvSpPr>
          <p:nvPr>
            <p:ph type="sldNum" sz="quarter" idx="12"/>
          </p:nvPr>
        </p:nvSpPr>
        <p:spPr/>
        <p:txBody>
          <a:bodyPr/>
          <a:lstStyle/>
          <a:p>
            <a:fld id="{68A8D22E-6BC5-9E47-900C-2BB94685D9F5}" type="slidenum">
              <a:rPr lang="en-US" smtClean="0"/>
              <a:pPr/>
              <a:t>55</a:t>
            </a:fld>
            <a:endParaRPr lang="en-US"/>
          </a:p>
        </p:txBody>
      </p:sp>
    </p:spTree>
    <p:extLst>
      <p:ext uri="{BB962C8B-B14F-4D97-AF65-F5344CB8AC3E}">
        <p14:creationId xmlns:p14="http://schemas.microsoft.com/office/powerpoint/2010/main" val="10209147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BF1C7-37DB-B84D-87E1-87D2D02F91A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13F2166-A6AF-E95C-0767-937C59B1A360}"/>
              </a:ext>
            </a:extLst>
          </p:cNvPr>
          <p:cNvSpPr>
            <a:spLocks noGrp="1"/>
          </p:cNvSpPr>
          <p:nvPr>
            <p:ph type="title"/>
          </p:nvPr>
        </p:nvSpPr>
        <p:spPr/>
        <p:txBody>
          <a:bodyPr>
            <a:normAutofit/>
          </a:bodyPr>
          <a:lstStyle/>
          <a:p>
            <a:r>
              <a:rPr lang="en-US" altLang="en-US" sz="3999" b="1">
                <a:solidFill>
                  <a:schemeClr val="bg1"/>
                </a:solidFill>
                <a:latin typeface="Arial" panose="020B0604020202020204" pitchFamily="34" charset="0"/>
                <a:cs typeface="Arial" panose="020B0604020202020204" pitchFamily="34" charset="0"/>
              </a:rPr>
              <a:t>Next Steps</a:t>
            </a:r>
            <a:endParaRPr lang="en-US" sz="3999" b="1">
              <a:solidFill>
                <a:schemeClr val="bg1"/>
              </a:solidFill>
              <a:latin typeface="Arial" panose="020B0604020202020204" pitchFamily="34" charset="0"/>
              <a:cs typeface="Arial" panose="020B0604020202020204" pitchFamily="34" charset="0"/>
            </a:endParaRPr>
          </a:p>
        </p:txBody>
      </p:sp>
      <p:sp>
        <p:nvSpPr>
          <p:cNvPr id="2" name="Content Placeholder 1">
            <a:extLst>
              <a:ext uri="{FF2B5EF4-FFF2-40B4-BE49-F238E27FC236}">
                <a16:creationId xmlns:a16="http://schemas.microsoft.com/office/drawing/2014/main" id="{69FB4048-1E82-540F-46EC-4AC6DBC3C729}"/>
              </a:ext>
            </a:extLst>
          </p:cNvPr>
          <p:cNvSpPr>
            <a:spLocks noGrp="1"/>
          </p:cNvSpPr>
          <p:nvPr>
            <p:ph idx="1"/>
          </p:nvPr>
        </p:nvSpPr>
        <p:spPr/>
        <p:txBody>
          <a:bodyPr>
            <a:noAutofit/>
          </a:bodyPr>
          <a:lstStyle/>
          <a:p>
            <a:pPr>
              <a:buClr>
                <a:srgbClr val="010203"/>
              </a:buClr>
            </a:pPr>
            <a:r>
              <a:rPr lang="en-US" altLang="en-US" b="1">
                <a:solidFill>
                  <a:srgbClr val="000000"/>
                </a:solidFill>
                <a:latin typeface="Arial" panose="020B0604020202020204" pitchFamily="34" charset="0"/>
                <a:cs typeface="Arial" panose="020B0604020202020204" pitchFamily="34" charset="0"/>
              </a:rPr>
              <a:t>Today: </a:t>
            </a:r>
            <a:r>
              <a:rPr lang="en-US" altLang="en-US">
                <a:solidFill>
                  <a:srgbClr val="000000"/>
                </a:solidFill>
                <a:latin typeface="Arial" panose="020B0604020202020204" pitchFamily="34" charset="0"/>
                <a:cs typeface="Arial" panose="020B0604020202020204" pitchFamily="34" charset="0"/>
              </a:rPr>
              <a:t>Complete the evaluation form.</a:t>
            </a:r>
          </a:p>
          <a:p>
            <a:pPr lvl="1">
              <a:buClr>
                <a:srgbClr val="010203"/>
              </a:buClr>
              <a:buFont typeface="Arial" panose="020B0604020202020204" pitchFamily="34" charset="0"/>
              <a:buChar char="•"/>
            </a:pPr>
            <a:r>
              <a:rPr lang="en-US" altLang="en-US" sz="2800">
                <a:solidFill>
                  <a:srgbClr val="000000"/>
                </a:solidFill>
                <a:latin typeface="Arial" panose="020B0604020202020204" pitchFamily="34" charset="0"/>
                <a:cs typeface="Arial" panose="020B0604020202020204" pitchFamily="34" charset="0"/>
              </a:rPr>
              <a:t>Responses are associated with the name and email address used to log in.</a:t>
            </a:r>
          </a:p>
          <a:p>
            <a:pPr lvl="1">
              <a:buClr>
                <a:srgbClr val="010203"/>
              </a:buClr>
              <a:buFont typeface="Arial" panose="020B0604020202020204" pitchFamily="34" charset="0"/>
              <a:buChar char="•"/>
            </a:pPr>
            <a:r>
              <a:rPr lang="en-US" altLang="en-US" sz="2800">
                <a:solidFill>
                  <a:srgbClr val="000000"/>
                </a:solidFill>
                <a:latin typeface="Arial" panose="020B0604020202020204" pitchFamily="34" charset="0"/>
                <a:cs typeface="Arial" panose="020B0604020202020204" pitchFamily="34" charset="0"/>
              </a:rPr>
              <a:t>Email your input to </a:t>
            </a:r>
            <a:r>
              <a:rPr lang="en-US" altLang="en-US" sz="2800">
                <a:solidFill>
                  <a:srgbClr val="000000"/>
                </a:solidFill>
                <a:latin typeface="Arial" panose="020B0604020202020204" pitchFamily="34" charset="0"/>
                <a:cs typeface="Arial" panose="020B0604020202020204" pitchFamily="34" charset="0"/>
                <a:hlinkClick r:id="rId3"/>
              </a:rPr>
              <a:t>mcas@mass.gov</a:t>
            </a:r>
            <a:r>
              <a:rPr lang="en-US" altLang="en-US" sz="2800">
                <a:solidFill>
                  <a:srgbClr val="000000"/>
                </a:solidFill>
                <a:latin typeface="Arial" panose="020B0604020202020204" pitchFamily="34" charset="0"/>
                <a:cs typeface="Arial" panose="020B0604020202020204" pitchFamily="34" charset="0"/>
              </a:rPr>
              <a:t> if you have problems accessing or completing the form.</a:t>
            </a:r>
          </a:p>
          <a:p>
            <a:pPr>
              <a:buClr>
                <a:srgbClr val="010203"/>
              </a:buClr>
            </a:pPr>
            <a:r>
              <a:rPr lang="en-US" altLang="en-US" b="1">
                <a:solidFill>
                  <a:srgbClr val="000000"/>
                </a:solidFill>
                <a:latin typeface="Arial" panose="020B0604020202020204" pitchFamily="34" charset="0"/>
                <a:cs typeface="Arial" panose="020B0604020202020204" pitchFamily="34" charset="0"/>
              </a:rPr>
              <a:t>Within one week: </a:t>
            </a:r>
          </a:p>
          <a:p>
            <a:pPr lvl="1">
              <a:buClr>
                <a:srgbClr val="010203"/>
              </a:buClr>
              <a:buFont typeface="Arial" panose="020B0604020202020204" pitchFamily="34" charset="0"/>
              <a:buChar char="•"/>
            </a:pPr>
            <a:r>
              <a:rPr lang="en-US" altLang="en-US" sz="2800">
                <a:solidFill>
                  <a:srgbClr val="000000"/>
                </a:solidFill>
                <a:latin typeface="Arial" panose="020B0604020202020204" pitchFamily="34" charset="0"/>
                <a:cs typeface="Arial" panose="020B0604020202020204" pitchFamily="34" charset="0"/>
              </a:rPr>
              <a:t>Receive an email with the Q&amp;A from this session</a:t>
            </a:r>
          </a:p>
          <a:p>
            <a:pPr lvl="1">
              <a:buClr>
                <a:srgbClr val="010203"/>
              </a:buClr>
              <a:buFont typeface="Arial" panose="020B0604020202020204" pitchFamily="34" charset="0"/>
              <a:buChar char="•"/>
            </a:pPr>
            <a:r>
              <a:rPr lang="en-US" altLang="en-US" sz="2800">
                <a:solidFill>
                  <a:srgbClr val="000000"/>
                </a:solidFill>
                <a:latin typeface="Arial" panose="020B0604020202020204" pitchFamily="34" charset="0"/>
                <a:cs typeface="Arial" panose="020B0604020202020204" pitchFamily="34" charset="0"/>
              </a:rPr>
              <a:t>Recording will be available </a:t>
            </a:r>
          </a:p>
        </p:txBody>
      </p:sp>
      <p:sp>
        <p:nvSpPr>
          <p:cNvPr id="4" name="Slide Number Placeholder 3">
            <a:extLst>
              <a:ext uri="{FF2B5EF4-FFF2-40B4-BE49-F238E27FC236}">
                <a16:creationId xmlns:a16="http://schemas.microsoft.com/office/drawing/2014/main" id="{231B4854-D117-7A39-CC3F-29E8D33624DD}"/>
              </a:ext>
            </a:extLst>
          </p:cNvPr>
          <p:cNvSpPr>
            <a:spLocks noGrp="1"/>
          </p:cNvSpPr>
          <p:nvPr>
            <p:ph type="sldNum" sz="quarter" idx="12"/>
          </p:nvPr>
        </p:nvSpPr>
        <p:spPr/>
        <p:txBody>
          <a:bodyPr/>
          <a:lstStyle/>
          <a:p>
            <a:fld id="{68A8D22E-6BC5-9E47-900C-2BB94685D9F5}" type="slidenum">
              <a:rPr lang="en-US" smtClean="0"/>
              <a:t>56</a:t>
            </a:fld>
            <a:endParaRPr lang="en-US"/>
          </a:p>
        </p:txBody>
      </p:sp>
    </p:spTree>
    <p:extLst>
      <p:ext uri="{BB962C8B-B14F-4D97-AF65-F5344CB8AC3E}">
        <p14:creationId xmlns:p14="http://schemas.microsoft.com/office/powerpoint/2010/main" val="3149097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25254-FFDA-0A41-EC5B-69D5F9A029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BDB69A-183A-1612-6724-4EE54958D0DF}"/>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Support </a:t>
            </a:r>
            <a:r>
              <a:rPr lang="en-US" sz="4000"/>
              <a:t>for the MCAS Family Portal</a:t>
            </a:r>
            <a:endParaRPr lang="en-US" sz="400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5856C76E-AD9F-41FF-A18F-2088E1F3484C}"/>
              </a:ext>
            </a:extLst>
          </p:cNvPr>
          <p:cNvSpPr>
            <a:spLocks noGrp="1"/>
          </p:cNvSpPr>
          <p:nvPr>
            <p:ph idx="1"/>
          </p:nvPr>
        </p:nvSpPr>
        <p:spPr>
          <a:xfrm>
            <a:off x="173179" y="1591253"/>
            <a:ext cx="11783291" cy="4958047"/>
          </a:xfrm>
        </p:spPr>
        <p:txBody>
          <a:bodyPr>
            <a:normAutofit/>
          </a:bodyPr>
          <a:lstStyle/>
          <a:p>
            <a:pPr marL="0" indent="0">
              <a:buClr>
                <a:srgbClr val="000000"/>
              </a:buClr>
              <a:buNone/>
            </a:pPr>
            <a:r>
              <a:rPr lang="en-US" b="1">
                <a:solidFill>
                  <a:srgbClr val="000000"/>
                </a:solidFill>
              </a:rPr>
              <a:t>Support for parents and guardians:</a:t>
            </a:r>
          </a:p>
          <a:p>
            <a:pPr lvl="1">
              <a:buClr>
                <a:srgbClr val="000000"/>
              </a:buClr>
            </a:pPr>
            <a:r>
              <a:rPr lang="en-US">
                <a:solidFill>
                  <a:srgbClr val="000000"/>
                </a:solidFill>
              </a:rPr>
              <a:t>Families will contact their student’s school. </a:t>
            </a:r>
          </a:p>
          <a:p>
            <a:pPr marL="0" indent="0">
              <a:buClr>
                <a:srgbClr val="000000"/>
              </a:buClr>
              <a:buNone/>
            </a:pPr>
            <a:r>
              <a:rPr lang="en-US" b="1">
                <a:solidFill>
                  <a:srgbClr val="000000"/>
                </a:solidFill>
              </a:rPr>
              <a:t>Support for schools and districts: </a:t>
            </a:r>
          </a:p>
          <a:p>
            <a:pPr lvl="1">
              <a:buClr>
                <a:srgbClr val="010203"/>
              </a:buClr>
            </a:pPr>
            <a:r>
              <a:rPr lang="en-US" b="1">
                <a:solidFill>
                  <a:schemeClr val="tx1"/>
                </a:solidFill>
              </a:rPr>
              <a:t>Questions on portal functionality and technology issues</a:t>
            </a:r>
            <a:endParaRPr lang="en-US" sz="800" b="1"/>
          </a:p>
          <a:p>
            <a:pPr marL="852589" lvl="2" indent="0">
              <a:buClr>
                <a:srgbClr val="010203"/>
              </a:buClr>
              <a:buNone/>
            </a:pPr>
            <a:r>
              <a:rPr lang="en-US" b="1">
                <a:solidFill>
                  <a:schemeClr val="tx1"/>
                </a:solidFill>
              </a:rPr>
              <a:t>Email: </a:t>
            </a:r>
            <a:r>
              <a:rPr lang="en-US" sz="1899">
                <a:hlinkClick r:id="rId3"/>
              </a:rPr>
              <a:t>mcas@cognia.org</a:t>
            </a:r>
            <a:endParaRPr lang="en-US" sz="1899"/>
          </a:p>
          <a:p>
            <a:pPr marL="852589" lvl="2" indent="0">
              <a:buClr>
                <a:srgbClr val="010203"/>
              </a:buClr>
              <a:buNone/>
            </a:pPr>
            <a:r>
              <a:rPr lang="en-US" b="1">
                <a:solidFill>
                  <a:schemeClr val="tx1"/>
                </a:solidFill>
              </a:rPr>
              <a:t>Phone: </a:t>
            </a:r>
            <a:r>
              <a:rPr lang="en-US">
                <a:solidFill>
                  <a:schemeClr val="tx1"/>
                </a:solidFill>
              </a:rPr>
              <a:t>800-737-5103</a:t>
            </a:r>
          </a:p>
          <a:p>
            <a:pPr marL="852589" lvl="2" indent="0">
              <a:buClr>
                <a:srgbClr val="010203"/>
              </a:buClr>
              <a:buNone/>
            </a:pPr>
            <a:r>
              <a:rPr lang="en-US">
                <a:solidFill>
                  <a:srgbClr val="000000"/>
                </a:solidFill>
                <a:latin typeface="Helvetica" panose="020B0604020202020204" pitchFamily="34" charset="0"/>
              </a:rPr>
              <a:t>Live chat is available at the link on the bottom of the page at the </a:t>
            </a:r>
            <a:r>
              <a:rPr lang="en-US" u="sng">
                <a:solidFill>
                  <a:srgbClr val="337AB7"/>
                </a:solidFill>
                <a:latin typeface="Helvetica" panose="020B0604020202020204" pitchFamily="34" charset="0"/>
                <a:hlinkClick r:id="rId4"/>
              </a:rPr>
              <a:t>MCAS Resource Center</a:t>
            </a:r>
            <a:endParaRPr lang="en-US"/>
          </a:p>
          <a:p>
            <a:pPr lvl="1">
              <a:buClr>
                <a:srgbClr val="000000"/>
              </a:buClr>
            </a:pPr>
            <a:r>
              <a:rPr lang="en-US" b="1">
                <a:solidFill>
                  <a:srgbClr val="000000"/>
                </a:solidFill>
                <a:ea typeface="Aptos" panose="020B0004020202020204" pitchFamily="34" charset="0"/>
              </a:rPr>
              <a:t>MCAS policy questions</a:t>
            </a:r>
          </a:p>
          <a:p>
            <a:pPr marL="852589" lvl="2" indent="0">
              <a:buClr>
                <a:srgbClr val="010203"/>
              </a:buClr>
              <a:buNone/>
            </a:pPr>
            <a:r>
              <a:rPr lang="en-US" b="1">
                <a:solidFill>
                  <a:schemeClr val="tx1"/>
                </a:solidFill>
              </a:rPr>
              <a:t>Email: </a:t>
            </a:r>
            <a:r>
              <a:rPr lang="en-US">
                <a:hlinkClick r:id="rId5"/>
              </a:rPr>
              <a:t>mcas@mass.gov</a:t>
            </a:r>
            <a:r>
              <a:rPr lang="en-US"/>
              <a:t> </a:t>
            </a:r>
          </a:p>
          <a:p>
            <a:pPr marL="852589" lvl="2" indent="0">
              <a:buClr>
                <a:srgbClr val="010203"/>
              </a:buClr>
              <a:buNone/>
            </a:pPr>
            <a:r>
              <a:rPr lang="en-US" b="1">
                <a:solidFill>
                  <a:schemeClr val="tx1"/>
                </a:solidFill>
              </a:rPr>
              <a:t>Phone: </a:t>
            </a:r>
            <a:r>
              <a:rPr lang="en-US">
                <a:solidFill>
                  <a:schemeClr val="tx1"/>
                </a:solidFill>
              </a:rPr>
              <a:t>781-338-3625</a:t>
            </a:r>
          </a:p>
          <a:p>
            <a:pPr marL="852589" lvl="2" indent="0">
              <a:buClr>
                <a:srgbClr val="010203"/>
              </a:buClr>
              <a:buNone/>
            </a:pPr>
            <a:r>
              <a:rPr lang="en-US" b="1">
                <a:solidFill>
                  <a:schemeClr val="tx1"/>
                </a:solidFill>
              </a:rPr>
              <a:t>TTY: </a:t>
            </a:r>
            <a:r>
              <a:rPr lang="en-US">
                <a:solidFill>
                  <a:schemeClr val="tx1"/>
                </a:solidFill>
              </a:rPr>
              <a:t>800-439-2370</a:t>
            </a:r>
          </a:p>
          <a:p>
            <a:pPr lvl="1">
              <a:buClr>
                <a:srgbClr val="000000"/>
              </a:buClr>
            </a:pPr>
            <a:r>
              <a:rPr lang="en-US" b="1">
                <a:solidFill>
                  <a:srgbClr val="000000"/>
                </a:solidFill>
                <a:ea typeface="Aptos" panose="020B0004020202020204" pitchFamily="34" charset="0"/>
              </a:rPr>
              <a:t>Questions on access to Edwin</a:t>
            </a:r>
          </a:p>
          <a:p>
            <a:pPr marL="914400" lvl="2" indent="0">
              <a:buClr>
                <a:srgbClr val="000000"/>
              </a:buClr>
              <a:buNone/>
            </a:pPr>
            <a:r>
              <a:rPr lang="en-US">
                <a:solidFill>
                  <a:srgbClr val="000000"/>
                </a:solidFill>
                <a:ea typeface="Aptos" panose="020B0004020202020204" pitchFamily="34" charset="0"/>
              </a:rPr>
              <a:t>Contact your </a:t>
            </a:r>
            <a:r>
              <a:rPr lang="en-US">
                <a:solidFill>
                  <a:srgbClr val="000000"/>
                </a:solidFill>
                <a:ea typeface="Aptos" panose="020B0004020202020204" pitchFamily="34" charset="0"/>
                <a:hlinkClick r:id="rId6"/>
              </a:rPr>
              <a:t>district-level Directory Administrator</a:t>
            </a:r>
            <a:endParaRPr lang="en-US">
              <a:solidFill>
                <a:srgbClr val="000000"/>
              </a:solidFill>
              <a:ea typeface="Aptos" panose="020B0004020202020204" pitchFamily="34" charset="0"/>
            </a:endParaRPr>
          </a:p>
          <a:p>
            <a:pPr marL="457200" lvl="1" indent="0">
              <a:buClr>
                <a:srgbClr val="000000"/>
              </a:buClr>
              <a:buNone/>
            </a:pPr>
            <a:endParaRPr lang="en-US">
              <a:solidFill>
                <a:srgbClr val="000000"/>
              </a:solidFill>
              <a:effectLst/>
              <a:latin typeface="Arial" panose="020B0604020202020204" pitchFamily="34" charset="0"/>
              <a:ea typeface="Aptos" panose="020B0004020202020204" pitchFamily="34" charset="0"/>
              <a:cs typeface="Arial" panose="020B0604020202020204" pitchFamily="34" charset="0"/>
            </a:endParaRPr>
          </a:p>
          <a:p>
            <a:pPr marL="0" indent="0">
              <a:buNone/>
            </a:pPr>
            <a:endParaRPr lang="en-US"/>
          </a:p>
        </p:txBody>
      </p:sp>
      <p:sp>
        <p:nvSpPr>
          <p:cNvPr id="4" name="Slide Number Placeholder 3">
            <a:extLst>
              <a:ext uri="{FF2B5EF4-FFF2-40B4-BE49-F238E27FC236}">
                <a16:creationId xmlns:a16="http://schemas.microsoft.com/office/drawing/2014/main" id="{6E7BA12E-9D79-902A-CC4A-BE1CEA01CC59}"/>
              </a:ext>
            </a:extLst>
          </p:cNvPr>
          <p:cNvSpPr>
            <a:spLocks noGrp="1"/>
          </p:cNvSpPr>
          <p:nvPr>
            <p:ph type="sldNum" sz="quarter" idx="12"/>
          </p:nvPr>
        </p:nvSpPr>
        <p:spPr/>
        <p:txBody>
          <a:bodyPr/>
          <a:lstStyle/>
          <a:p>
            <a:fld id="{68A8D22E-6BC5-9E47-900C-2BB94685D9F5}" type="slidenum">
              <a:rPr lang="en-US" smtClean="0"/>
              <a:t>57</a:t>
            </a:fld>
            <a:endParaRPr lang="en-US"/>
          </a:p>
        </p:txBody>
      </p:sp>
    </p:spTree>
    <p:extLst>
      <p:ext uri="{BB962C8B-B14F-4D97-AF65-F5344CB8AC3E}">
        <p14:creationId xmlns:p14="http://schemas.microsoft.com/office/powerpoint/2010/main" val="14319485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CAA16-8524-8FFA-B9A6-D58206E654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164207-D798-68B3-E118-AF28E847D524}"/>
              </a:ext>
            </a:extLst>
          </p:cNvPr>
          <p:cNvSpPr>
            <a:spLocks noGrp="1"/>
          </p:cNvSpPr>
          <p:nvPr>
            <p:ph type="title"/>
          </p:nvPr>
        </p:nvSpPr>
        <p:spPr/>
        <p:txBody>
          <a:bodyPr/>
          <a:lstStyle/>
          <a:p>
            <a:r>
              <a:rPr lang="en-US">
                <a:solidFill>
                  <a:schemeClr val="bg1"/>
                </a:solidFill>
                <a:latin typeface="Arial" panose="020B0604020202020204" pitchFamily="34" charset="0"/>
                <a:cs typeface="Arial" panose="020B0604020202020204" pitchFamily="34" charset="0"/>
              </a:rPr>
              <a:t>Questions and Answers 3</a:t>
            </a:r>
          </a:p>
        </p:txBody>
      </p:sp>
      <p:sp>
        <p:nvSpPr>
          <p:cNvPr id="3" name="Text Placeholder 2">
            <a:extLst>
              <a:ext uri="{FF2B5EF4-FFF2-40B4-BE49-F238E27FC236}">
                <a16:creationId xmlns:a16="http://schemas.microsoft.com/office/drawing/2014/main" id="{4BF147E3-C5A0-E77A-3EAE-AD95253E8F2D}"/>
              </a:ext>
            </a:extLst>
          </p:cNvPr>
          <p:cNvSpPr>
            <a:spLocks noGrp="1"/>
          </p:cNvSpPr>
          <p:nvPr>
            <p:ph idx="1"/>
          </p:nvPr>
        </p:nvSpPr>
        <p:spPr>
          <a:xfrm>
            <a:off x="1737623" y="2653138"/>
            <a:ext cx="8951156" cy="4414692"/>
          </a:xfrm>
        </p:spPr>
        <p:txBody>
          <a:bodyPr>
            <a:normAutofit/>
          </a:bodyPr>
          <a:lstStyle/>
          <a:p>
            <a:pPr marL="0" indent="0" algn="ctr">
              <a:buNone/>
            </a:pPr>
            <a:r>
              <a:rPr lang="en-US" sz="4000">
                <a:solidFill>
                  <a:srgbClr val="000000"/>
                </a:solidFill>
                <a:latin typeface="Arial" panose="020B0604020202020204" pitchFamily="34" charset="0"/>
                <a:cs typeface="Arial" panose="020B0604020202020204" pitchFamily="34" charset="0"/>
              </a:rPr>
              <a:t>Use the “Q&amp;A” feature to ask questions. </a:t>
            </a:r>
          </a:p>
        </p:txBody>
      </p:sp>
      <p:grpSp>
        <p:nvGrpSpPr>
          <p:cNvPr id="7" name="Group 6">
            <a:extLst>
              <a:ext uri="{FF2B5EF4-FFF2-40B4-BE49-F238E27FC236}">
                <a16:creationId xmlns:a16="http://schemas.microsoft.com/office/drawing/2014/main" id="{9E3FC377-25CA-6813-8F4F-25750FA15C49}"/>
              </a:ext>
              <a:ext uri="{C183D7F6-B498-43B3-948B-1728B52AA6E4}">
                <adec:decorative xmlns:adec="http://schemas.microsoft.com/office/drawing/2017/decorative" val="1"/>
              </a:ext>
            </a:extLst>
          </p:cNvPr>
          <p:cNvGrpSpPr/>
          <p:nvPr/>
        </p:nvGrpSpPr>
        <p:grpSpPr>
          <a:xfrm>
            <a:off x="9803527" y="1860490"/>
            <a:ext cx="1650040" cy="1023133"/>
            <a:chOff x="9803527" y="1860490"/>
            <a:chExt cx="1650040" cy="1023133"/>
          </a:xfrm>
        </p:grpSpPr>
        <p:pic>
          <p:nvPicPr>
            <p:cNvPr id="8" name="Picture 7" descr="Image displays Q &amp; A">
              <a:extLst>
                <a:ext uri="{FF2B5EF4-FFF2-40B4-BE49-F238E27FC236}">
                  <a16:creationId xmlns:a16="http://schemas.microsoft.com/office/drawing/2014/main" id="{698C9766-B551-681C-695B-864D7716E5FA}"/>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9803527" y="1860490"/>
              <a:ext cx="1650040" cy="1005087"/>
            </a:xfrm>
            <a:prstGeom prst="rect">
              <a:avLst/>
            </a:prstGeom>
          </p:spPr>
        </p:pic>
        <p:sp>
          <p:nvSpPr>
            <p:cNvPr id="5" name="Oval 4">
              <a:extLst>
                <a:ext uri="{FF2B5EF4-FFF2-40B4-BE49-F238E27FC236}">
                  <a16:creationId xmlns:a16="http://schemas.microsoft.com/office/drawing/2014/main" id="{46882F3A-001B-5D11-CA26-28B24482BE5F}"/>
                </a:ext>
                <a:ext uri="{C183D7F6-B498-43B3-948B-1728B52AA6E4}">
                  <adec:decorative xmlns:adec="http://schemas.microsoft.com/office/drawing/2017/decorative" val="1"/>
                </a:ext>
              </a:extLst>
            </p:cNvPr>
            <p:cNvSpPr/>
            <p:nvPr/>
          </p:nvSpPr>
          <p:spPr>
            <a:xfrm>
              <a:off x="10105355" y="1924773"/>
              <a:ext cx="1003300" cy="958850"/>
            </a:xfrm>
            <a:prstGeom prst="ellipse">
              <a:avLst/>
            </a:prstGeom>
            <a:noFill/>
            <a:ln w="57150">
              <a:solidFill>
                <a:srgbClr val="E385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welcome screen">
            <a:extLst>
              <a:ext uri="{FF2B5EF4-FFF2-40B4-BE49-F238E27FC236}">
                <a16:creationId xmlns:a16="http://schemas.microsoft.com/office/drawing/2014/main" id="{4BF9F774-E85C-2E2D-2D48-BE9069CA5BA6}"/>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6073" y="3610936"/>
            <a:ext cx="3603678" cy="2186638"/>
          </a:xfrm>
          <a:prstGeom prst="rect">
            <a:avLst/>
          </a:prstGeom>
          <a:ln>
            <a:solidFill>
              <a:schemeClr val="bg1">
                <a:lumMod val="50000"/>
              </a:schemeClr>
            </a:solidFill>
          </a:ln>
        </p:spPr>
      </p:pic>
      <p:sp>
        <p:nvSpPr>
          <p:cNvPr id="4" name="Slide Number Placeholder 3">
            <a:extLst>
              <a:ext uri="{FF2B5EF4-FFF2-40B4-BE49-F238E27FC236}">
                <a16:creationId xmlns:a16="http://schemas.microsoft.com/office/drawing/2014/main" id="{4A30FB28-4452-45C3-B4F2-388B44F37B89}"/>
              </a:ext>
            </a:extLst>
          </p:cNvPr>
          <p:cNvSpPr>
            <a:spLocks noGrp="1"/>
          </p:cNvSpPr>
          <p:nvPr>
            <p:ph type="sldNum" sz="quarter" idx="12"/>
          </p:nvPr>
        </p:nvSpPr>
        <p:spPr/>
        <p:txBody>
          <a:bodyPr/>
          <a:lstStyle/>
          <a:p>
            <a:fld id="{68A8D22E-6BC5-9E47-900C-2BB94685D9F5}" type="slidenum">
              <a:rPr lang="en-US" smtClean="0"/>
              <a:t>58</a:t>
            </a:fld>
            <a:endParaRPr lang="en-US"/>
          </a:p>
        </p:txBody>
      </p:sp>
    </p:spTree>
    <p:extLst>
      <p:ext uri="{BB962C8B-B14F-4D97-AF65-F5344CB8AC3E}">
        <p14:creationId xmlns:p14="http://schemas.microsoft.com/office/powerpoint/2010/main" val="37892488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7C98B-8840-45A0-A256-C940A58852A0}"/>
              </a:ext>
            </a:extLst>
          </p:cNvPr>
          <p:cNvSpPr>
            <a:spLocks noGrp="1"/>
          </p:cNvSpPr>
          <p:nvPr>
            <p:ph type="title"/>
          </p:nvPr>
        </p:nvSpPr>
        <p:spPr/>
        <p:txBody>
          <a:bodyPr/>
          <a:lstStyle/>
          <a:p>
            <a:r>
              <a:rPr lang="en-US"/>
              <a:t>Poll Question</a:t>
            </a:r>
            <a:r>
              <a:rPr lang="en-US" sz="200"/>
              <a:t>—</a:t>
            </a:r>
          </a:p>
        </p:txBody>
      </p:sp>
      <p:sp>
        <p:nvSpPr>
          <p:cNvPr id="3" name="Content Placeholder 2">
            <a:extLst>
              <a:ext uri="{FF2B5EF4-FFF2-40B4-BE49-F238E27FC236}">
                <a16:creationId xmlns:a16="http://schemas.microsoft.com/office/drawing/2014/main" id="{EA8BECCA-2104-4569-9EFA-4A4475A36802}"/>
              </a:ext>
            </a:extLst>
          </p:cNvPr>
          <p:cNvSpPr>
            <a:spLocks noGrp="1"/>
          </p:cNvSpPr>
          <p:nvPr>
            <p:ph idx="1"/>
          </p:nvPr>
        </p:nvSpPr>
        <p:spPr>
          <a:xfrm>
            <a:off x="173179" y="1591253"/>
            <a:ext cx="11890665" cy="4686883"/>
          </a:xfrm>
        </p:spPr>
        <p:txBody>
          <a:bodyPr vert="horz" lIns="91440" tIns="45720" rIns="91440" bIns="45720" rtlCol="0" anchor="t">
            <a:normAutofit fontScale="92500" lnSpcReduction="10000"/>
          </a:bodyPr>
          <a:lstStyle/>
          <a:p>
            <a:pPr marL="0" indent="0">
              <a:buNone/>
            </a:pPr>
            <a:r>
              <a:rPr lang="en-US" sz="3200" b="1"/>
              <a:t>Which demonstrations would you like to see again?</a:t>
            </a:r>
          </a:p>
          <a:p>
            <a:pPr marL="514350" indent="-514350">
              <a:buFont typeface="+mj-lt"/>
              <a:buAutoNum type="alphaUcPeriod"/>
            </a:pPr>
            <a:r>
              <a:rPr lang="en-US">
                <a:latin typeface="Arial"/>
                <a:cs typeface="Arial"/>
              </a:rPr>
              <a:t>Registration Codes in Edwin Analytics</a:t>
            </a:r>
          </a:p>
          <a:p>
            <a:pPr marL="514350" lvl="0" indent="-514350">
              <a:buAutoNum type="alphaUcPeriod"/>
            </a:pPr>
            <a:r>
              <a:rPr lang="en-US">
                <a:latin typeface="Arial"/>
                <a:cs typeface="Arial"/>
              </a:rPr>
              <a:t>Accessing the Spanish translation</a:t>
            </a:r>
          </a:p>
          <a:p>
            <a:pPr marL="514350" lvl="0" indent="-514350">
              <a:buFont typeface="+mj-lt"/>
              <a:buAutoNum type="alphaUcPeriod"/>
            </a:pPr>
            <a:r>
              <a:rPr lang="en-US"/>
              <a:t>Logging in as a first-time user</a:t>
            </a:r>
          </a:p>
          <a:p>
            <a:pPr marL="514350" lvl="0" indent="-514350">
              <a:buFont typeface="+mj-lt"/>
              <a:buAutoNum type="alphaUcPeriod"/>
            </a:pPr>
            <a:r>
              <a:rPr lang="en-US"/>
              <a:t>Adding students to and removing students from an account</a:t>
            </a:r>
          </a:p>
          <a:p>
            <a:pPr marL="514350" lvl="0" indent="-514350">
              <a:buFont typeface="+mj-lt"/>
              <a:buAutoNum type="alphaUcPeriod"/>
            </a:pPr>
            <a:r>
              <a:rPr lang="en-US"/>
              <a:t>Logging in as a returning user</a:t>
            </a:r>
          </a:p>
          <a:p>
            <a:pPr marL="514350" lvl="0" indent="-514350">
              <a:buFont typeface="+mj-lt"/>
              <a:buAutoNum type="alphaUcPeriod"/>
            </a:pPr>
            <a:r>
              <a:rPr lang="en-US"/>
              <a:t>Viewing a student’s test results</a:t>
            </a:r>
          </a:p>
          <a:p>
            <a:pPr marL="514350" lvl="0" indent="-514350">
              <a:buFont typeface="+mj-lt"/>
              <a:buAutoNum type="alphaUcPeriod"/>
            </a:pPr>
            <a:r>
              <a:rPr lang="en-US"/>
              <a:t>Additional Resources tab</a:t>
            </a:r>
          </a:p>
          <a:p>
            <a:pPr marL="514350" lvl="0" indent="-514350">
              <a:buFont typeface="+mj-lt"/>
              <a:buAutoNum type="alphaUcPeriod"/>
            </a:pPr>
            <a:r>
              <a:rPr lang="en-US"/>
              <a:t>Viewing MCAS-Alt results</a:t>
            </a:r>
          </a:p>
          <a:p>
            <a:pPr marL="514350" lvl="0" indent="-514350">
              <a:buFont typeface="+mj-lt"/>
              <a:buAutoNum type="alphaUcPeriod"/>
            </a:pPr>
            <a:r>
              <a:rPr lang="en-US"/>
              <a:t>Support within the MCAS Family Portal</a:t>
            </a:r>
          </a:p>
          <a:p>
            <a:pPr algn="l" rtl="0" fontAlgn="base">
              <a:buClr>
                <a:srgbClr val="000000"/>
              </a:buClr>
              <a:buFont typeface="Arial" panose="020B0604020202020204" pitchFamily="34" charset="0"/>
              <a:buChar char="•"/>
            </a:pPr>
            <a:endParaRPr lang="en-US" sz="3200">
              <a:solidFill>
                <a:srgbClr val="000000"/>
              </a:solidFill>
              <a:latin typeface="Arial" panose="020B0604020202020204" pitchFamily="34" charset="0"/>
              <a:cs typeface="Arial" panose="020B0604020202020204" pitchFamily="34" charset="0"/>
            </a:endParaRPr>
          </a:p>
          <a:p>
            <a:pPr algn="l" rtl="0" fontAlgn="base">
              <a:buClr>
                <a:srgbClr val="000000"/>
              </a:buClr>
              <a:buFont typeface="Arial" panose="020B0604020202020204" pitchFamily="34" charset="0"/>
              <a:buChar char="•"/>
            </a:pPr>
            <a:endParaRPr lang="en-US" sz="3200">
              <a:solidFill>
                <a:srgbClr val="000000"/>
              </a:solidFill>
              <a:latin typeface="Arial" panose="020B0604020202020204" pitchFamily="34" charset="0"/>
              <a:cs typeface="Arial" panose="020B0604020202020204" pitchFamily="34" charset="0"/>
            </a:endParaRPr>
          </a:p>
          <a:p>
            <a:endParaRPr lang="en-US" sz="3200"/>
          </a:p>
          <a:p>
            <a:pPr marL="1022350" lvl="1" indent="-514350">
              <a:buAutoNum type="alphaUcPeriod"/>
            </a:pPr>
            <a:endParaRPr lang="en-US" sz="3200"/>
          </a:p>
        </p:txBody>
      </p:sp>
      <p:sp>
        <p:nvSpPr>
          <p:cNvPr id="4" name="Slide Number Placeholder 3">
            <a:extLst>
              <a:ext uri="{FF2B5EF4-FFF2-40B4-BE49-F238E27FC236}">
                <a16:creationId xmlns:a16="http://schemas.microsoft.com/office/drawing/2014/main" id="{76C39DA6-6F93-2FBC-7376-11A884E4F4C1}"/>
              </a:ext>
            </a:extLst>
          </p:cNvPr>
          <p:cNvSpPr>
            <a:spLocks noGrp="1"/>
          </p:cNvSpPr>
          <p:nvPr>
            <p:ph type="sldNum" sz="quarter" idx="12"/>
          </p:nvPr>
        </p:nvSpPr>
        <p:spPr/>
        <p:txBody>
          <a:bodyPr/>
          <a:lstStyle/>
          <a:p>
            <a:fld id="{68A8D22E-6BC5-9E47-900C-2BB94685D9F5}" type="slidenum">
              <a:rPr lang="en-US" smtClean="0"/>
              <a:pPr/>
              <a:t>59</a:t>
            </a:fld>
            <a:endParaRPr lang="en-US"/>
          </a:p>
        </p:txBody>
      </p:sp>
    </p:spTree>
    <p:extLst>
      <p:ext uri="{BB962C8B-B14F-4D97-AF65-F5344CB8AC3E}">
        <p14:creationId xmlns:p14="http://schemas.microsoft.com/office/powerpoint/2010/main" val="3078289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5052-0EA0-2950-9C7D-EF204FCBC554}"/>
              </a:ext>
            </a:extLst>
          </p:cNvPr>
          <p:cNvSpPr>
            <a:spLocks noGrp="1"/>
          </p:cNvSpPr>
          <p:nvPr>
            <p:ph type="title" idx="4294967295"/>
          </p:nvPr>
        </p:nvSpPr>
        <p:spPr>
          <a:xfrm>
            <a:off x="2764972" y="2997994"/>
            <a:ext cx="8741228" cy="862012"/>
          </a:xfrm>
        </p:spPr>
        <p:txBody>
          <a:bodyPr>
            <a:normAutofit fontScale="90000"/>
          </a:bodyPr>
          <a:lstStyle/>
          <a:p>
            <a:r>
              <a:rPr lang="en-US" sz="5300">
                <a:solidFill>
                  <a:schemeClr val="tx1"/>
                </a:solidFill>
                <a:latin typeface="Arial" panose="020B0604020202020204" pitchFamily="34" charset="0"/>
                <a:cs typeface="Arial" panose="020B0604020202020204" pitchFamily="34" charset="0"/>
              </a:rPr>
              <a:t>1. </a:t>
            </a:r>
            <a:r>
              <a:rPr lang="en-US" altLang="zh-CN" sz="5300">
                <a:solidFill>
                  <a:schemeClr val="tx1"/>
                </a:solidFill>
                <a:latin typeface="Arial" panose="020B0604020202020204" pitchFamily="34" charset="0"/>
                <a:cs typeface="Arial" panose="020B0604020202020204" pitchFamily="34" charset="0"/>
              </a:rPr>
              <a:t>Overview of the MCAS Family Portal</a:t>
            </a:r>
            <a:br>
              <a:rPr lang="zh-CN" altLang="en-US" sz="6000">
                <a:solidFill>
                  <a:schemeClr val="accent1">
                    <a:lumMod val="50000"/>
                  </a:schemeClr>
                </a:solidFill>
              </a:rPr>
            </a:br>
            <a:endParaRPr lang="en-US">
              <a:latin typeface="Arial" panose="020B0604020202020204" pitchFamily="34" charset="0"/>
              <a:cs typeface="Arial" panose="020B0604020202020204" pitchFamily="34" charset="0"/>
            </a:endParaRPr>
          </a:p>
        </p:txBody>
      </p:sp>
      <p:sp>
        <p:nvSpPr>
          <p:cNvPr id="8" name="Slide Number Placeholder 7">
            <a:extLst>
              <a:ext uri="{FF2B5EF4-FFF2-40B4-BE49-F238E27FC236}">
                <a16:creationId xmlns:a16="http://schemas.microsoft.com/office/drawing/2014/main" id="{EFA51556-627A-F4B1-BB89-89F2DA2FC201}"/>
              </a:ext>
            </a:extLst>
          </p:cNvPr>
          <p:cNvSpPr>
            <a:spLocks noGrp="1"/>
          </p:cNvSpPr>
          <p:nvPr>
            <p:ph type="sldNum" sz="quarter" idx="12"/>
          </p:nvPr>
        </p:nvSpPr>
        <p:spPr/>
        <p:txBody>
          <a:bodyPr/>
          <a:lstStyle/>
          <a:p>
            <a:fld id="{68A8D22E-6BC5-9E47-900C-2BB94685D9F5}" type="slidenum">
              <a:rPr lang="en-US" smtClean="0"/>
              <a:pPr/>
              <a:t>6</a:t>
            </a:fld>
            <a:endParaRPr lang="en-US"/>
          </a:p>
        </p:txBody>
      </p:sp>
    </p:spTree>
    <p:extLst>
      <p:ext uri="{BB962C8B-B14F-4D97-AF65-F5344CB8AC3E}">
        <p14:creationId xmlns:p14="http://schemas.microsoft.com/office/powerpoint/2010/main" val="15675470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06ECE3-F650-4378-934E-EE8C413AE02A}"/>
              </a:ext>
            </a:extLst>
          </p:cNvPr>
          <p:cNvSpPr>
            <a:spLocks noGrp="1"/>
          </p:cNvSpPr>
          <p:nvPr>
            <p:ph type="title"/>
          </p:nvPr>
        </p:nvSpPr>
        <p:spPr/>
        <p:txBody>
          <a:bodyPr>
            <a:normAutofit/>
          </a:bodyPr>
          <a:lstStyle/>
          <a:p>
            <a:pPr algn="ctr"/>
            <a:r>
              <a:rPr lang="en-US" sz="5398" b="1">
                <a:solidFill>
                  <a:schemeClr val="bg1"/>
                </a:solidFill>
                <a:latin typeface="Arial" panose="020B0604020202020204" pitchFamily="34" charset="0"/>
                <a:cs typeface="Arial" panose="020B0604020202020204" pitchFamily="34" charset="0"/>
              </a:rPr>
              <a:t>THANK YOU</a:t>
            </a:r>
          </a:p>
        </p:txBody>
      </p:sp>
      <p:pic>
        <p:nvPicPr>
          <p:cNvPr id="12" name="Graphic 11" descr="Email icon">
            <a:extLst>
              <a:ext uri="{FF2B5EF4-FFF2-40B4-BE49-F238E27FC236}">
                <a16:creationId xmlns:a16="http://schemas.microsoft.com/office/drawing/2014/main" id="{A09C4642-67BC-4D06-A3AD-DFA1158F15E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50601" y="2874680"/>
            <a:ext cx="540693" cy="540693"/>
          </a:xfrm>
          <a:prstGeom prst="rect">
            <a:avLst/>
          </a:prstGeom>
        </p:spPr>
      </p:pic>
      <p:grpSp>
        <p:nvGrpSpPr>
          <p:cNvPr id="4" name="Group 3">
            <a:extLst>
              <a:ext uri="{FF2B5EF4-FFF2-40B4-BE49-F238E27FC236}">
                <a16:creationId xmlns:a16="http://schemas.microsoft.com/office/drawing/2014/main" id="{689FFD25-5501-C454-ED4E-70E19ADF02D2}"/>
              </a:ext>
              <a:ext uri="{C183D7F6-B498-43B3-948B-1728B52AA6E4}">
                <adec:decorative xmlns:adec="http://schemas.microsoft.com/office/drawing/2017/decorative" val="1"/>
              </a:ext>
            </a:extLst>
          </p:cNvPr>
          <p:cNvGrpSpPr/>
          <p:nvPr/>
        </p:nvGrpSpPr>
        <p:grpSpPr>
          <a:xfrm>
            <a:off x="1417215" y="1977119"/>
            <a:ext cx="11859045" cy="2288236"/>
            <a:chOff x="1417215" y="1977119"/>
            <a:chExt cx="11859045" cy="2288236"/>
          </a:xfrm>
        </p:grpSpPr>
        <p:sp>
          <p:nvSpPr>
            <p:cNvPr id="2" name="文本框 10">
              <a:extLst>
                <a:ext uri="{FF2B5EF4-FFF2-40B4-BE49-F238E27FC236}">
                  <a16:creationId xmlns:a16="http://schemas.microsoft.com/office/drawing/2014/main" id="{65AC4342-977A-FE94-C667-6CC1EC805FF2}"/>
                </a:ext>
              </a:extLst>
            </p:cNvPr>
            <p:cNvSpPr txBox="1">
              <a:spLocks noChangeArrowheads="1"/>
            </p:cNvSpPr>
            <p:nvPr/>
          </p:nvSpPr>
          <p:spPr bwMode="auto">
            <a:xfrm>
              <a:off x="1671144" y="1977119"/>
              <a:ext cx="8975835" cy="584775"/>
            </a:xfrm>
            <a:prstGeom prst="rect">
              <a:avLst/>
            </a:prstGeom>
            <a:noFill/>
            <a:ln w="9525">
              <a:noFill/>
              <a:miter lim="800000"/>
              <a:headEnd/>
              <a:tailEnd/>
            </a:ln>
          </p:spPr>
          <p:txBody>
            <a:bodyPr wrap="square">
              <a:spAutoFit/>
            </a:bodyPr>
            <a:lstStyle/>
            <a:p>
              <a:pPr algn="ctr" eaLnBrk="1" hangingPunct="1"/>
              <a:r>
                <a:rPr lang="en-US" altLang="zh-CN" sz="3200" b="1">
                  <a:solidFill>
                    <a:srgbClr val="000000"/>
                  </a:solidFill>
                  <a:latin typeface="Arial" panose="020B0604020202020204" pitchFamily="34" charset="0"/>
                  <a:ea typeface="Segoe SemiBold"/>
                  <a:cs typeface="Arial" panose="020B0604020202020204" pitchFamily="34" charset="0"/>
                </a:rPr>
                <a:t>The Office of Student Assessment Services </a:t>
              </a:r>
              <a:endParaRPr lang="zh-CN" altLang="en-US" sz="3200" b="1">
                <a:solidFill>
                  <a:srgbClr val="000000"/>
                </a:solidFill>
                <a:latin typeface="Arial" panose="020B0604020202020204" pitchFamily="34" charset="0"/>
                <a:ea typeface="Segoe SemiBold"/>
                <a:cs typeface="Arial" panose="020B0604020202020204" pitchFamily="34" charset="0"/>
              </a:endParaRPr>
            </a:p>
          </p:txBody>
        </p:sp>
        <p:pic>
          <p:nvPicPr>
            <p:cNvPr id="11" name="Graphic 10" descr="phone icon">
              <a:extLst>
                <a:ext uri="{FF2B5EF4-FFF2-40B4-BE49-F238E27FC236}">
                  <a16:creationId xmlns:a16="http://schemas.microsoft.com/office/drawing/2014/main" id="{50CF37C7-7697-49B2-8F01-E2F7AB7B284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61040" y="2971920"/>
              <a:ext cx="457081" cy="457081"/>
            </a:xfrm>
            <a:prstGeom prst="rect">
              <a:avLst/>
            </a:prstGeom>
          </p:spPr>
        </p:pic>
        <p:sp>
          <p:nvSpPr>
            <p:cNvPr id="8" name="TextBox 7">
              <a:extLst>
                <a:ext uri="{FF2B5EF4-FFF2-40B4-BE49-F238E27FC236}">
                  <a16:creationId xmlns:a16="http://schemas.microsoft.com/office/drawing/2014/main" id="{D52364A7-580D-AE8D-F784-8563D39CE920}"/>
                </a:ext>
              </a:extLst>
            </p:cNvPr>
            <p:cNvSpPr txBox="1"/>
            <p:nvPr/>
          </p:nvSpPr>
          <p:spPr>
            <a:xfrm>
              <a:off x="2091857" y="2971919"/>
              <a:ext cx="3911179" cy="523220"/>
            </a:xfrm>
            <a:prstGeom prst="rect">
              <a:avLst/>
            </a:prstGeom>
            <a:noFill/>
          </p:spPr>
          <p:txBody>
            <a:bodyPr wrap="square" rtlCol="0">
              <a:spAutoFit/>
            </a:bodyPr>
            <a:lstStyle/>
            <a:p>
              <a:r>
                <a:rPr lang="en-US" sz="2800">
                  <a:latin typeface="Arial" panose="020B0604020202020204" pitchFamily="34" charset="0"/>
                  <a:cs typeface="Arial" panose="020B0604020202020204" pitchFamily="34" charset="0"/>
                </a:rPr>
                <a:t>781-338-3625</a:t>
              </a:r>
            </a:p>
          </p:txBody>
        </p:sp>
        <p:sp>
          <p:nvSpPr>
            <p:cNvPr id="9" name="TextBox 8">
              <a:extLst>
                <a:ext uri="{FF2B5EF4-FFF2-40B4-BE49-F238E27FC236}">
                  <a16:creationId xmlns:a16="http://schemas.microsoft.com/office/drawing/2014/main" id="{D7D507E8-7DBC-71DC-71C9-20BC9E38067A}"/>
                </a:ext>
              </a:extLst>
            </p:cNvPr>
            <p:cNvSpPr txBox="1"/>
            <p:nvPr/>
          </p:nvSpPr>
          <p:spPr>
            <a:xfrm>
              <a:off x="7387870" y="2971919"/>
              <a:ext cx="2999939" cy="523220"/>
            </a:xfrm>
            <a:prstGeom prst="rect">
              <a:avLst/>
            </a:prstGeom>
            <a:noFill/>
          </p:spPr>
          <p:txBody>
            <a:bodyPr wrap="square" rtlCol="0">
              <a:spAutoFit/>
            </a:bodyPr>
            <a:lstStyle/>
            <a:p>
              <a:r>
                <a:rPr lang="en-US" sz="2800">
                  <a:latin typeface="Arial" panose="020B0604020202020204" pitchFamily="34" charset="0"/>
                  <a:cs typeface="Arial" panose="020B0604020202020204" pitchFamily="34" charset="0"/>
                  <a:hlinkClick r:id="rId5"/>
                </a:rPr>
                <a:t>mcas@mass.gov</a:t>
              </a:r>
              <a:r>
                <a:rPr lang="en-US" sz="2800">
                  <a:latin typeface="Arial" panose="020B0604020202020204" pitchFamily="34" charset="0"/>
                  <a:cs typeface="Arial" panose="020B0604020202020204" pitchFamily="34" charset="0"/>
                </a:rPr>
                <a:t> </a:t>
              </a:r>
            </a:p>
          </p:txBody>
        </p:sp>
        <p:pic>
          <p:nvPicPr>
            <p:cNvPr id="70" name="Graphic 69" descr="internet icon">
              <a:extLst>
                <a:ext uri="{FF2B5EF4-FFF2-40B4-BE49-F238E27FC236}">
                  <a16:creationId xmlns:a16="http://schemas.microsoft.com/office/drawing/2014/main" id="{A0F0B6FE-BDBA-4605-BD46-20A654F1A44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417215" y="3658951"/>
              <a:ext cx="544731" cy="544731"/>
            </a:xfrm>
            <a:prstGeom prst="rect">
              <a:avLst/>
            </a:prstGeom>
          </p:spPr>
        </p:pic>
        <p:sp>
          <p:nvSpPr>
            <p:cNvPr id="10" name="TextBox 9">
              <a:extLst>
                <a:ext uri="{FF2B5EF4-FFF2-40B4-BE49-F238E27FC236}">
                  <a16:creationId xmlns:a16="http://schemas.microsoft.com/office/drawing/2014/main" id="{7BE3C942-6A76-228B-CC15-6292752AB424}"/>
                </a:ext>
              </a:extLst>
            </p:cNvPr>
            <p:cNvSpPr txBox="1"/>
            <p:nvPr/>
          </p:nvSpPr>
          <p:spPr>
            <a:xfrm>
              <a:off x="1961946" y="3742135"/>
              <a:ext cx="5085429" cy="523220"/>
            </a:xfrm>
            <a:prstGeom prst="rect">
              <a:avLst/>
            </a:prstGeom>
            <a:noFill/>
          </p:spPr>
          <p:txBody>
            <a:bodyPr wrap="square" rtlCol="0">
              <a:spAutoFit/>
            </a:bodyPr>
            <a:lstStyle/>
            <a:p>
              <a:r>
                <a:rPr lang="en-US" sz="2800">
                  <a:latin typeface="Arial" panose="020B0604020202020204" pitchFamily="34" charset="0"/>
                  <a:cs typeface="Arial" panose="020B0604020202020204" pitchFamily="34" charset="0"/>
                  <a:hlinkClick r:id="rId7"/>
                </a:rPr>
                <a:t>www.doe.mass.edu/mcas</a:t>
              </a:r>
              <a:r>
                <a:rPr lang="en-US" sz="2800">
                  <a:latin typeface="Arial" panose="020B0604020202020204" pitchFamily="34" charset="0"/>
                  <a:cs typeface="Arial" panose="020B0604020202020204" pitchFamily="34" charset="0"/>
                </a:rPr>
                <a:t>  </a:t>
              </a:r>
            </a:p>
          </p:txBody>
        </p:sp>
        <p:pic>
          <p:nvPicPr>
            <p:cNvPr id="15" name="Graphic 14" descr="mailing address icon">
              <a:extLst>
                <a:ext uri="{FF2B5EF4-FFF2-40B4-BE49-F238E27FC236}">
                  <a16:creationId xmlns:a16="http://schemas.microsoft.com/office/drawing/2014/main" id="{52358C72-268A-4136-8497-230A4AC0E8B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837090" y="3628500"/>
              <a:ext cx="544732" cy="544732"/>
            </a:xfrm>
            <a:prstGeom prst="rect">
              <a:avLst/>
            </a:prstGeom>
          </p:spPr>
        </p:pic>
        <p:sp>
          <p:nvSpPr>
            <p:cNvPr id="14" name="TextBox 13">
              <a:extLst>
                <a:ext uri="{FF2B5EF4-FFF2-40B4-BE49-F238E27FC236}">
                  <a16:creationId xmlns:a16="http://schemas.microsoft.com/office/drawing/2014/main" id="{82763777-05D3-0160-67F6-BC78C18C3576}"/>
                </a:ext>
              </a:extLst>
            </p:cNvPr>
            <p:cNvSpPr txBox="1"/>
            <p:nvPr/>
          </p:nvSpPr>
          <p:spPr>
            <a:xfrm>
              <a:off x="7183853" y="3731311"/>
              <a:ext cx="6092407" cy="400006"/>
            </a:xfrm>
            <a:prstGeom prst="rect">
              <a:avLst/>
            </a:prstGeom>
            <a:noFill/>
          </p:spPr>
          <p:txBody>
            <a:bodyPr wrap="square">
              <a:spAutoFit/>
            </a:bodyPr>
            <a:lstStyle/>
            <a:p>
              <a:r>
                <a:rPr lang="en-US" sz="1999">
                  <a:solidFill>
                    <a:srgbClr val="000000"/>
                  </a:solidFill>
                  <a:latin typeface="Arial" panose="020B0604020202020204" pitchFamily="34" charset="0"/>
                  <a:cs typeface="Arial" panose="020B0604020202020204" pitchFamily="34" charset="0"/>
                </a:rPr>
                <a:t>135 Santilli Highway, Everett, MA 02149</a:t>
              </a:r>
            </a:p>
          </p:txBody>
        </p:sp>
      </p:grpSp>
      <p:sp>
        <p:nvSpPr>
          <p:cNvPr id="6" name="Slide Number Placeholder 5">
            <a:extLst>
              <a:ext uri="{FF2B5EF4-FFF2-40B4-BE49-F238E27FC236}">
                <a16:creationId xmlns:a16="http://schemas.microsoft.com/office/drawing/2014/main" id="{E48437EF-5ED0-E013-9214-C63C5D0F9D18}"/>
              </a:ext>
            </a:extLst>
          </p:cNvPr>
          <p:cNvSpPr>
            <a:spLocks noGrp="1"/>
          </p:cNvSpPr>
          <p:nvPr>
            <p:ph type="sldNum" sz="quarter" idx="12"/>
          </p:nvPr>
        </p:nvSpPr>
        <p:spPr/>
        <p:txBody>
          <a:bodyPr/>
          <a:lstStyle/>
          <a:p>
            <a:fld id="{68A8D22E-6BC5-9E47-900C-2BB94685D9F5}" type="slidenum">
              <a:rPr lang="en-US" smtClean="0"/>
              <a:t>60</a:t>
            </a:fld>
            <a:endParaRPr lang="en-US"/>
          </a:p>
        </p:txBody>
      </p:sp>
    </p:spTree>
    <p:extLst>
      <p:ext uri="{BB962C8B-B14F-4D97-AF65-F5344CB8AC3E}">
        <p14:creationId xmlns:p14="http://schemas.microsoft.com/office/powerpoint/2010/main" val="3246367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6639D-0674-6CA2-773A-9BB5C389A5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E7FDB0-11FA-EC85-6C5B-CF433E93DA87}"/>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Overview</a:t>
            </a:r>
          </a:p>
        </p:txBody>
      </p:sp>
      <p:sp>
        <p:nvSpPr>
          <p:cNvPr id="3" name="Text Placeholder 2">
            <a:extLst>
              <a:ext uri="{FF2B5EF4-FFF2-40B4-BE49-F238E27FC236}">
                <a16:creationId xmlns:a16="http://schemas.microsoft.com/office/drawing/2014/main" id="{C3019847-6FBC-A284-5C9D-3723BBB9F5FA}"/>
              </a:ext>
            </a:extLst>
          </p:cNvPr>
          <p:cNvSpPr>
            <a:spLocks noGrp="1"/>
          </p:cNvSpPr>
          <p:nvPr>
            <p:ph idx="1"/>
          </p:nvPr>
        </p:nvSpPr>
        <p:spPr>
          <a:xfrm>
            <a:off x="173179" y="1446546"/>
            <a:ext cx="11890665" cy="4958047"/>
          </a:xfrm>
        </p:spPr>
        <p:txBody>
          <a:bodyPr>
            <a:noAutofit/>
          </a:bodyPr>
          <a:lstStyle/>
          <a:p>
            <a:pPr>
              <a:buClr>
                <a:srgbClr val="000000"/>
              </a:buClr>
            </a:pPr>
            <a:r>
              <a:rPr lang="en-US" sz="2600">
                <a:solidFill>
                  <a:srgbClr val="000000"/>
                </a:solidFill>
              </a:rPr>
              <a:t>DESE is rolling out a platform to give families earlier access to their students’ MCAS and MCAS-Alt results: </a:t>
            </a:r>
            <a:r>
              <a:rPr lang="en-US" sz="2600" b="1">
                <a:solidFill>
                  <a:srgbClr val="000000"/>
                </a:solidFill>
                <a:hlinkClick r:id="rId3"/>
              </a:rPr>
              <a:t>https://mcasfamilyportal.emetric.net/</a:t>
            </a:r>
            <a:r>
              <a:rPr lang="en-US" sz="2600" b="1">
                <a:solidFill>
                  <a:srgbClr val="000000"/>
                </a:solidFill>
              </a:rPr>
              <a:t> </a:t>
            </a:r>
          </a:p>
          <a:p>
            <a:pPr>
              <a:buClr>
                <a:srgbClr val="000000"/>
              </a:buClr>
            </a:pPr>
            <a:r>
              <a:rPr lang="en-US" sz="2600">
                <a:solidFill>
                  <a:srgbClr val="000000"/>
                </a:solidFill>
              </a:rPr>
              <a:t>The portal is available in English and Spanish, and resource materials are being translated into the 15 most common languages in Massachusetts. </a:t>
            </a:r>
          </a:p>
          <a:p>
            <a:pPr lvl="1">
              <a:buClr>
                <a:srgbClr val="000000"/>
              </a:buClr>
            </a:pPr>
            <a:r>
              <a:rPr lang="en-US">
                <a:solidFill>
                  <a:schemeClr val="tx1"/>
                </a:solidFill>
              </a:rPr>
              <a:t>DESE is looking into translations of the site for future years. </a:t>
            </a:r>
          </a:p>
          <a:p>
            <a:pPr>
              <a:buClr>
                <a:srgbClr val="000000"/>
              </a:buClr>
            </a:pPr>
            <a:r>
              <a:rPr lang="en-US">
                <a:solidFill>
                  <a:schemeClr val="tx1"/>
                </a:solidFill>
              </a:rPr>
              <a:t>Some concerns during the initially planned launch are now resolved.</a:t>
            </a:r>
          </a:p>
          <a:p>
            <a:pPr lvl="1">
              <a:buClr>
                <a:srgbClr val="000000"/>
              </a:buClr>
            </a:pPr>
            <a:r>
              <a:rPr lang="en-US">
                <a:solidFill>
                  <a:schemeClr val="tx1"/>
                </a:solidFill>
              </a:rPr>
              <a:t>Family portal now uses registration codes instead of SASIDs to access accounts to alleviate student privacy concerns.</a:t>
            </a:r>
          </a:p>
          <a:p>
            <a:pPr lvl="1">
              <a:buClr>
                <a:srgbClr val="000000"/>
              </a:buClr>
            </a:pPr>
            <a:r>
              <a:rPr lang="en-US">
                <a:solidFill>
                  <a:schemeClr val="tx1"/>
                </a:solidFill>
              </a:rPr>
              <a:t>Districts will be able to monitor if a registration code was used.  </a:t>
            </a:r>
          </a:p>
          <a:p>
            <a:pPr lvl="1">
              <a:buClr>
                <a:srgbClr val="000000"/>
              </a:buClr>
            </a:pPr>
            <a:r>
              <a:rPr lang="en-US">
                <a:solidFill>
                  <a:schemeClr val="tx1"/>
                </a:solidFill>
              </a:rPr>
              <a:t>DESE conducted a small-scale pilot this spring with a representative sample of districts to learn from their experiences. </a:t>
            </a:r>
          </a:p>
        </p:txBody>
      </p:sp>
      <p:sp>
        <p:nvSpPr>
          <p:cNvPr id="4" name="Slide Number Placeholder 3">
            <a:extLst>
              <a:ext uri="{FF2B5EF4-FFF2-40B4-BE49-F238E27FC236}">
                <a16:creationId xmlns:a16="http://schemas.microsoft.com/office/drawing/2014/main" id="{42890608-03C0-80EE-8437-607BA8C5337D}"/>
              </a:ext>
            </a:extLst>
          </p:cNvPr>
          <p:cNvSpPr>
            <a:spLocks noGrp="1"/>
          </p:cNvSpPr>
          <p:nvPr>
            <p:ph type="sldNum" sz="quarter" idx="12"/>
          </p:nvPr>
        </p:nvSpPr>
        <p:spPr/>
        <p:txBody>
          <a:bodyPr/>
          <a:lstStyle/>
          <a:p>
            <a:fld id="{68A8D22E-6BC5-9E47-900C-2BB94685D9F5}" type="slidenum">
              <a:rPr lang="en-US" smtClean="0"/>
              <a:t>7</a:t>
            </a:fld>
            <a:endParaRPr lang="en-US"/>
          </a:p>
        </p:txBody>
      </p:sp>
    </p:spTree>
    <p:extLst>
      <p:ext uri="{BB962C8B-B14F-4D97-AF65-F5344CB8AC3E}">
        <p14:creationId xmlns:p14="http://schemas.microsoft.com/office/powerpoint/2010/main" val="2868019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7BA22-9F76-77A5-0E1D-2897A4AF3E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7BA6BE-C518-B702-472A-3DB4A2821574}"/>
              </a:ext>
            </a:extLst>
          </p:cNvPr>
          <p:cNvSpPr>
            <a:spLocks noGrp="1"/>
          </p:cNvSpPr>
          <p:nvPr>
            <p:ph type="title"/>
          </p:nvPr>
        </p:nvSpPr>
        <p:spPr/>
        <p:txBody>
          <a:bodyPr>
            <a:normAutofit/>
          </a:bodyPr>
          <a:lstStyle/>
          <a:p>
            <a:r>
              <a:rPr lang="en-US" sz="4000">
                <a:latin typeface="Arial" panose="020B0604020202020204" pitchFamily="34" charset="0"/>
                <a:cs typeface="Arial" panose="020B0604020202020204" pitchFamily="34" charset="0"/>
              </a:rPr>
              <a:t>Overview (continued)</a:t>
            </a:r>
          </a:p>
        </p:txBody>
      </p:sp>
      <p:sp>
        <p:nvSpPr>
          <p:cNvPr id="3" name="Text Placeholder 2">
            <a:extLst>
              <a:ext uri="{FF2B5EF4-FFF2-40B4-BE49-F238E27FC236}">
                <a16:creationId xmlns:a16="http://schemas.microsoft.com/office/drawing/2014/main" id="{D36751BF-EB6F-B6F8-F02E-D5F2476AB76C}"/>
              </a:ext>
            </a:extLst>
          </p:cNvPr>
          <p:cNvSpPr>
            <a:spLocks noGrp="1"/>
          </p:cNvSpPr>
          <p:nvPr>
            <p:ph idx="1"/>
          </p:nvPr>
        </p:nvSpPr>
        <p:spPr>
          <a:xfrm>
            <a:off x="173179" y="1515372"/>
            <a:ext cx="11890665" cy="4958047"/>
          </a:xfrm>
        </p:spPr>
        <p:txBody>
          <a:bodyPr>
            <a:noAutofit/>
          </a:bodyPr>
          <a:lstStyle/>
          <a:p>
            <a:pPr>
              <a:buClr>
                <a:srgbClr val="000000"/>
              </a:buClr>
            </a:pPr>
            <a:r>
              <a:rPr lang="en-US">
                <a:solidFill>
                  <a:srgbClr val="000000"/>
                </a:solidFill>
              </a:rPr>
              <a:t>Educators will continue to use the MCAS Portal to access school or district results instead of the family portal. </a:t>
            </a:r>
          </a:p>
          <a:p>
            <a:pPr>
              <a:buClr>
                <a:srgbClr val="000000"/>
              </a:buClr>
            </a:pPr>
            <a:r>
              <a:rPr lang="en-US">
                <a:solidFill>
                  <a:srgbClr val="000000"/>
                </a:solidFill>
              </a:rPr>
              <a:t>The MCAS Family Portal is a mobile-friendly secure site:</a:t>
            </a:r>
          </a:p>
          <a:p>
            <a:pPr marL="914400" lvl="1" indent="-457200">
              <a:buClr>
                <a:srgbClr val="000000"/>
              </a:buClr>
            </a:pPr>
            <a:r>
              <a:rPr lang="en-US" sz="2800">
                <a:solidFill>
                  <a:schemeClr val="tx1"/>
                </a:solidFill>
              </a:rPr>
              <a:t>Supported browsers include Microsoft Edge, Google Chrome, Apple Safari, and Mozilla Firefox on desktop, laptop, tablet, and mobile devices.</a:t>
            </a:r>
          </a:p>
          <a:p>
            <a:pPr marL="914400" lvl="1" indent="-457200">
              <a:buClr>
                <a:srgbClr val="000000"/>
              </a:buClr>
            </a:pPr>
            <a:r>
              <a:rPr lang="en-US" sz="2800" b="1">
                <a:solidFill>
                  <a:schemeClr val="tx1"/>
                </a:solidFill>
              </a:rPr>
              <a:t>Note: </a:t>
            </a:r>
            <a:r>
              <a:rPr lang="en-US" sz="2800">
                <a:solidFill>
                  <a:schemeClr val="tx1"/>
                </a:solidFill>
              </a:rPr>
              <a:t>this portal is a website – not an app.</a:t>
            </a:r>
          </a:p>
          <a:p>
            <a:pPr>
              <a:buClr>
                <a:srgbClr val="000000"/>
              </a:buClr>
            </a:pPr>
            <a:endParaRPr lang="en-US">
              <a:solidFill>
                <a:srgbClr val="101D35"/>
              </a:solidFill>
            </a:endParaRPr>
          </a:p>
        </p:txBody>
      </p:sp>
      <p:sp>
        <p:nvSpPr>
          <p:cNvPr id="4" name="Slide Number Placeholder 3">
            <a:extLst>
              <a:ext uri="{FF2B5EF4-FFF2-40B4-BE49-F238E27FC236}">
                <a16:creationId xmlns:a16="http://schemas.microsoft.com/office/drawing/2014/main" id="{FDBBC6FE-3C7B-572E-665D-BFAEC1172D9D}"/>
              </a:ext>
            </a:extLst>
          </p:cNvPr>
          <p:cNvSpPr>
            <a:spLocks noGrp="1"/>
          </p:cNvSpPr>
          <p:nvPr>
            <p:ph type="sldNum" sz="quarter" idx="12"/>
          </p:nvPr>
        </p:nvSpPr>
        <p:spPr/>
        <p:txBody>
          <a:bodyPr/>
          <a:lstStyle/>
          <a:p>
            <a:fld id="{68A8D22E-6BC5-9E47-900C-2BB94685D9F5}" type="slidenum">
              <a:rPr lang="en-US" smtClean="0"/>
              <a:t>8</a:t>
            </a:fld>
            <a:endParaRPr lang="en-US"/>
          </a:p>
        </p:txBody>
      </p:sp>
    </p:spTree>
    <p:extLst>
      <p:ext uri="{BB962C8B-B14F-4D97-AF65-F5344CB8AC3E}">
        <p14:creationId xmlns:p14="http://schemas.microsoft.com/office/powerpoint/2010/main" val="2775165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B61F9-D827-2CB4-8202-10456994E4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409536-2748-642F-6CDE-78FDB2C1B800}"/>
              </a:ext>
            </a:extLst>
          </p:cNvPr>
          <p:cNvSpPr>
            <a:spLocks noGrp="1"/>
          </p:cNvSpPr>
          <p:nvPr>
            <p:ph type="title"/>
          </p:nvPr>
        </p:nvSpPr>
        <p:spPr/>
        <p:txBody>
          <a:bodyPr>
            <a:normAutofit/>
          </a:bodyPr>
          <a:lstStyle/>
          <a:p>
            <a:r>
              <a:rPr lang="en-US" sz="4000"/>
              <a:t>Prior Results in the Portal </a:t>
            </a:r>
            <a:endParaRPr lang="en-US" sz="400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A594A73E-F988-20EB-2494-8302E48C8BAF}"/>
              </a:ext>
            </a:extLst>
          </p:cNvPr>
          <p:cNvSpPr>
            <a:spLocks noGrp="1"/>
          </p:cNvSpPr>
          <p:nvPr>
            <p:ph idx="1"/>
          </p:nvPr>
        </p:nvSpPr>
        <p:spPr>
          <a:xfrm>
            <a:off x="599871" y="1591253"/>
            <a:ext cx="5001936" cy="4958047"/>
          </a:xfrm>
        </p:spPr>
        <p:txBody>
          <a:bodyPr>
            <a:normAutofit/>
          </a:bodyPr>
          <a:lstStyle/>
          <a:p>
            <a:pPr marL="0" indent="0">
              <a:buClr>
                <a:srgbClr val="000000"/>
              </a:buClr>
              <a:buNone/>
            </a:pPr>
            <a:r>
              <a:rPr lang="en-US" sz="3200" b="1">
                <a:solidFill>
                  <a:srgbClr val="000000"/>
                </a:solidFill>
                <a:ea typeface="Aptos" panose="020B0004020202020204" pitchFamily="34" charset="0"/>
              </a:rPr>
              <a:t>MCAS: </a:t>
            </a:r>
          </a:p>
          <a:p>
            <a:pPr>
              <a:buClr>
                <a:srgbClr val="000000"/>
              </a:buClr>
            </a:pPr>
            <a:r>
              <a:rPr lang="en-US" sz="3000">
                <a:solidFill>
                  <a:srgbClr val="000000"/>
                </a:solidFill>
                <a:ea typeface="Aptos" panose="020B0004020202020204" pitchFamily="34" charset="0"/>
              </a:rPr>
              <a:t>Spring 2023</a:t>
            </a:r>
          </a:p>
          <a:p>
            <a:pPr>
              <a:buClr>
                <a:srgbClr val="000000"/>
              </a:buClr>
            </a:pPr>
            <a:r>
              <a:rPr lang="en-US" sz="3000">
                <a:solidFill>
                  <a:srgbClr val="000000"/>
                </a:solidFill>
                <a:ea typeface="Aptos" panose="020B0004020202020204" pitchFamily="34" charset="0"/>
              </a:rPr>
              <a:t>Spring 2024</a:t>
            </a:r>
          </a:p>
          <a:p>
            <a:pPr>
              <a:buClr>
                <a:srgbClr val="000000"/>
              </a:buClr>
            </a:pPr>
            <a:r>
              <a:rPr lang="en-US" sz="3000">
                <a:solidFill>
                  <a:srgbClr val="000000"/>
                </a:solidFill>
                <a:ea typeface="Aptos" panose="020B0004020202020204" pitchFamily="34" charset="0"/>
              </a:rPr>
              <a:t>Spring 2025</a:t>
            </a:r>
          </a:p>
          <a:p>
            <a:pPr>
              <a:buClr>
                <a:srgbClr val="000000"/>
              </a:buClr>
            </a:pPr>
            <a:r>
              <a:rPr lang="en-US" sz="3000">
                <a:solidFill>
                  <a:srgbClr val="000000"/>
                </a:solidFill>
                <a:ea typeface="Aptos" panose="020B0004020202020204" pitchFamily="34" charset="0"/>
              </a:rPr>
              <a:t>November Retest 2025</a:t>
            </a:r>
          </a:p>
          <a:p>
            <a:pPr>
              <a:buClr>
                <a:srgbClr val="000000"/>
              </a:buClr>
            </a:pPr>
            <a:r>
              <a:rPr lang="en-US" sz="3000">
                <a:solidFill>
                  <a:srgbClr val="000000"/>
                </a:solidFill>
                <a:ea typeface="Aptos" panose="020B0004020202020204" pitchFamily="34" charset="0"/>
              </a:rPr>
              <a:t>February High School Science 2026</a:t>
            </a:r>
          </a:p>
        </p:txBody>
      </p:sp>
      <p:sp>
        <p:nvSpPr>
          <p:cNvPr id="4" name="Slide Number Placeholder 3">
            <a:extLst>
              <a:ext uri="{FF2B5EF4-FFF2-40B4-BE49-F238E27FC236}">
                <a16:creationId xmlns:a16="http://schemas.microsoft.com/office/drawing/2014/main" id="{EA5070B4-C651-7673-72A8-1514FB7422B1}"/>
              </a:ext>
            </a:extLst>
          </p:cNvPr>
          <p:cNvSpPr>
            <a:spLocks noGrp="1"/>
          </p:cNvSpPr>
          <p:nvPr>
            <p:ph type="sldNum" sz="quarter" idx="12"/>
          </p:nvPr>
        </p:nvSpPr>
        <p:spPr/>
        <p:txBody>
          <a:bodyPr/>
          <a:lstStyle/>
          <a:p>
            <a:fld id="{68A8D22E-6BC5-9E47-900C-2BB94685D9F5}" type="slidenum">
              <a:rPr lang="en-US" smtClean="0"/>
              <a:t>9</a:t>
            </a:fld>
            <a:endParaRPr lang="en-US"/>
          </a:p>
        </p:txBody>
      </p:sp>
      <p:sp>
        <p:nvSpPr>
          <p:cNvPr id="5" name="Text Placeholder 2">
            <a:extLst>
              <a:ext uri="{FF2B5EF4-FFF2-40B4-BE49-F238E27FC236}">
                <a16:creationId xmlns:a16="http://schemas.microsoft.com/office/drawing/2014/main" id="{082DF47B-85F3-D50C-CF5F-9021F116EFAE}"/>
              </a:ext>
            </a:extLst>
          </p:cNvPr>
          <p:cNvSpPr txBox="1">
            <a:spLocks/>
          </p:cNvSpPr>
          <p:nvPr/>
        </p:nvSpPr>
        <p:spPr>
          <a:xfrm>
            <a:off x="6590193" y="1591253"/>
            <a:ext cx="5001936" cy="49580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1E478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1E478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1E478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1E478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1E478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000000"/>
              </a:buClr>
              <a:buNone/>
            </a:pPr>
            <a:r>
              <a:rPr lang="en-US" sz="3600" b="1">
                <a:solidFill>
                  <a:srgbClr val="000000"/>
                </a:solidFill>
                <a:ea typeface="Aptos" panose="020B0004020202020204" pitchFamily="34" charset="0"/>
              </a:rPr>
              <a:t>MCAS-Alt: </a:t>
            </a:r>
          </a:p>
          <a:p>
            <a:pPr>
              <a:buClr>
                <a:srgbClr val="000000"/>
              </a:buClr>
            </a:pPr>
            <a:r>
              <a:rPr lang="en-US" sz="3200">
                <a:solidFill>
                  <a:srgbClr val="000000"/>
                </a:solidFill>
                <a:ea typeface="Aptos" panose="020B0004020202020204" pitchFamily="34" charset="0"/>
              </a:rPr>
              <a:t>Spring 2023</a:t>
            </a:r>
          </a:p>
          <a:p>
            <a:pPr>
              <a:buClr>
                <a:srgbClr val="000000"/>
              </a:buClr>
            </a:pPr>
            <a:r>
              <a:rPr lang="en-US" sz="3200">
                <a:solidFill>
                  <a:srgbClr val="000000"/>
                </a:solidFill>
                <a:ea typeface="Aptos" panose="020B0004020202020204" pitchFamily="34" charset="0"/>
              </a:rPr>
              <a:t>Spring 2024</a:t>
            </a:r>
          </a:p>
          <a:p>
            <a:pPr>
              <a:buClr>
                <a:srgbClr val="000000"/>
              </a:buClr>
            </a:pPr>
            <a:r>
              <a:rPr lang="en-US" sz="3200">
                <a:solidFill>
                  <a:srgbClr val="000000"/>
                </a:solidFill>
                <a:ea typeface="Aptos" panose="020B0004020202020204" pitchFamily="34" charset="0"/>
              </a:rPr>
              <a:t>Spring 2025</a:t>
            </a:r>
          </a:p>
        </p:txBody>
      </p:sp>
      <p:cxnSp>
        <p:nvCxnSpPr>
          <p:cNvPr id="7" name="Straight Connector 6">
            <a:extLst>
              <a:ext uri="{FF2B5EF4-FFF2-40B4-BE49-F238E27FC236}">
                <a16:creationId xmlns:a16="http://schemas.microsoft.com/office/drawing/2014/main" id="{A1663E83-2CCC-9F33-C0CB-A609E57DB5E4}"/>
              </a:ext>
              <a:ext uri="{C183D7F6-B498-43B3-948B-1728B52AA6E4}">
                <adec:decorative xmlns:adec="http://schemas.microsoft.com/office/drawing/2017/decorative" val="1"/>
              </a:ext>
            </a:extLst>
          </p:cNvPr>
          <p:cNvCxnSpPr>
            <a:cxnSpLocks/>
          </p:cNvCxnSpPr>
          <p:nvPr/>
        </p:nvCxnSpPr>
        <p:spPr>
          <a:xfrm>
            <a:off x="5601807" y="1591253"/>
            <a:ext cx="0" cy="4556628"/>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583033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049449a1-970d-4061-91c8-87f7c4621d9d">
      <UserInfo>
        <DisplayName>Zalk, Jodie (DESE)</DisplayName>
        <AccountId>18</AccountId>
        <AccountType/>
      </UserInfo>
      <UserInfo>
        <DisplayName>Cullen, Shannon (DESE)</DisplayName>
        <AccountId>17</AccountId>
        <AccountType/>
      </UserInfo>
      <UserInfo>
        <DisplayName>Kelley, R. Scott (DESE)</DisplayName>
        <AccountId>23</AccountId>
        <AccountType/>
      </UserInfo>
      <UserInfo>
        <DisplayName>Jennifer Kash</DisplayName>
        <AccountId>87</AccountId>
        <AccountType/>
      </UserInfo>
      <UserInfo>
        <DisplayName>Pelychaty, Robert (DESE)</DisplayName>
        <AccountId>38</AccountId>
        <AccountType/>
      </UserInfo>
    </SharedWithUsers>
    <lcf76f155ced4ddcb4097134ff3c332f xmlns="e77133ba-eec1-4d51-86ef-7b6d23495175">
      <Terms xmlns="http://schemas.microsoft.com/office/infopath/2007/PartnerControls"/>
    </lcf76f155ced4ddcb4097134ff3c332f>
    <TaxCatchAll xmlns="049449a1-970d-4061-91c8-87f7c4621d9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632492CAC103A49A985C1EA3C99F8E6" ma:contentTypeVersion="16" ma:contentTypeDescription="Create a new document." ma:contentTypeScope="" ma:versionID="a4585b3be1a0b34945bbe6cf91827c63">
  <xsd:schema xmlns:xsd="http://www.w3.org/2001/XMLSchema" xmlns:xs="http://www.w3.org/2001/XMLSchema" xmlns:p="http://schemas.microsoft.com/office/2006/metadata/properties" xmlns:ns2="e77133ba-eec1-4d51-86ef-7b6d23495175" xmlns:ns3="049449a1-970d-4061-91c8-87f7c4621d9d" targetNamespace="http://schemas.microsoft.com/office/2006/metadata/properties" ma:root="true" ma:fieldsID="40f1babd7193703bf5992a9e6e7ade7c" ns2:_="" ns3:_="">
    <xsd:import namespace="e77133ba-eec1-4d51-86ef-7b6d23495175"/>
    <xsd:import namespace="049449a1-970d-4061-91c8-87f7c4621d9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SearchProperties"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7133ba-eec1-4d51-86ef-7b6d234951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49449a1-970d-4061-91c8-87f7c4621d9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844dd94a-ad39-4ee4-bc43-d261aca497bd}" ma:internalName="TaxCatchAll" ma:showField="CatchAllData" ma:web="049449a1-970d-4061-91c8-87f7c4621d9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EAF0FD2-44B7-49AE-A44E-FF3F2848CDD7}">
  <ds:schemaRefs>
    <ds:schemaRef ds:uri="http://schemas.openxmlformats.org/package/2006/metadata/core-properties"/>
    <ds:schemaRef ds:uri="http://purl.org/dc/terms/"/>
    <ds:schemaRef ds:uri="http://www.w3.org/XML/1998/namespace"/>
    <ds:schemaRef ds:uri="http://schemas.microsoft.com/office/infopath/2007/PartnerControls"/>
    <ds:schemaRef ds:uri="049449a1-970d-4061-91c8-87f7c4621d9d"/>
    <ds:schemaRef ds:uri="http://purl.org/dc/elements/1.1/"/>
    <ds:schemaRef ds:uri="http://schemas.microsoft.com/office/2006/documentManagement/types"/>
    <ds:schemaRef ds:uri="e77133ba-eec1-4d51-86ef-7b6d23495175"/>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2B2993B5-5CEC-404E-A480-C9D48978BCAE}">
  <ds:schemaRefs>
    <ds:schemaRef ds:uri="049449a1-970d-4061-91c8-87f7c4621d9d"/>
    <ds:schemaRef ds:uri="e77133ba-eec1-4d51-86ef-7b6d234951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B70C1E0-D73F-4393-AF8B-EC030DBF27CE}">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ESE PowerPoint Template 2017</Template>
  <TotalTime>0</TotalTime>
  <Words>3569</Words>
  <Application>Microsoft Office PowerPoint</Application>
  <PresentationFormat>Widescreen</PresentationFormat>
  <Paragraphs>451</Paragraphs>
  <Slides>60</Slides>
  <Notes>56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60</vt:i4>
      </vt:variant>
    </vt:vector>
  </HeadingPairs>
  <TitlesOfParts>
    <vt:vector size="65" baseType="lpstr">
      <vt:lpstr>等线</vt:lpstr>
      <vt:lpstr>Aptos</vt:lpstr>
      <vt:lpstr>Arial</vt:lpstr>
      <vt:lpstr>Helvetica</vt:lpstr>
      <vt:lpstr>1_Office Theme</vt:lpstr>
      <vt:lpstr>Overview of the MCAS Family Portal, Spring 2026</vt:lpstr>
      <vt:lpstr>Presenters</vt:lpstr>
      <vt:lpstr>Logistics for This Session </vt:lpstr>
      <vt:lpstr>Slides for This Session </vt:lpstr>
      <vt:lpstr>Today’s Agenda</vt:lpstr>
      <vt:lpstr>1. Overview of the MCAS Family Portal </vt:lpstr>
      <vt:lpstr>Overview</vt:lpstr>
      <vt:lpstr>Overview (continued)</vt:lpstr>
      <vt:lpstr>Prior Results in the Portal </vt:lpstr>
      <vt:lpstr>2. MCAS Family Portal Accounts</vt:lpstr>
      <vt:lpstr>Account Setup</vt:lpstr>
      <vt:lpstr>Accessing Student Registration Codes</vt:lpstr>
      <vt:lpstr>Providing Registration Codes to Families</vt:lpstr>
      <vt:lpstr>Edwin Analytics Report PE622</vt:lpstr>
      <vt:lpstr>Resources for Families</vt:lpstr>
      <vt:lpstr>Translations of the Letter with Instructions to Access the Family Portal </vt:lpstr>
      <vt:lpstr>Demonstrations 1</vt:lpstr>
      <vt:lpstr>Accessing the Spanish Translation</vt:lpstr>
      <vt:lpstr>Logging In for the First Time</vt:lpstr>
      <vt:lpstr>Logging In for the First Time (continued)</vt:lpstr>
      <vt:lpstr>Privacy Agreement</vt:lpstr>
      <vt:lpstr>Logging In as a Returning User</vt:lpstr>
      <vt:lpstr>Resetting a Password as a Returning User</vt:lpstr>
      <vt:lpstr>Adding Students to an Account</vt:lpstr>
      <vt:lpstr>Removing Students from an Account</vt:lpstr>
      <vt:lpstr>Questions and Answers 1</vt:lpstr>
      <vt:lpstr>3. MCAS Family Portal Navigation and Reports</vt:lpstr>
      <vt:lpstr>Family Portal Navigation</vt:lpstr>
      <vt:lpstr>Demonstrations 2</vt:lpstr>
      <vt:lpstr>Support in the MCAS Family Portal</vt:lpstr>
      <vt:lpstr>Selecting a Student</vt:lpstr>
      <vt:lpstr>Viewing a Student’s Overall Test History</vt:lpstr>
      <vt:lpstr>Viewing a Student’s Test Results </vt:lpstr>
      <vt:lpstr>Viewing a Student’s Test Results (continued 1)</vt:lpstr>
      <vt:lpstr>Viewing a Student’s Test Results (continued 2)</vt:lpstr>
      <vt:lpstr>Viewing a Student’s Test Results (continued 3)</vt:lpstr>
      <vt:lpstr>Viewing a Student’s Test Results (continued 4)</vt:lpstr>
      <vt:lpstr>Viewing a Student’s Detailed Results</vt:lpstr>
      <vt:lpstr>Viewing a Student’s Detailed Results (continued)</vt:lpstr>
      <vt:lpstr>Resources in the MCAS Family Portal</vt:lpstr>
      <vt:lpstr>MCAS-Alt Results: Test History</vt:lpstr>
      <vt:lpstr>MCAS-Alt Results: Test Results</vt:lpstr>
      <vt:lpstr>MCAS-Alt Results: Test Results (continued)</vt:lpstr>
      <vt:lpstr>MCAS-Alt Results: Resources</vt:lpstr>
      <vt:lpstr>Downloading Individual Student Report (ISR) PDFs</vt:lpstr>
      <vt:lpstr>Frequently Asked Questions</vt:lpstr>
      <vt:lpstr>Frequently Asked Questions (continued)</vt:lpstr>
      <vt:lpstr>Questions and Answers 2</vt:lpstr>
      <vt:lpstr>4. MCAS Family Portal Pilot A District Perspective from Lincoln Public Schools </vt:lpstr>
      <vt:lpstr>Our Pilot Goals</vt:lpstr>
      <vt:lpstr>Our Approach</vt:lpstr>
      <vt:lpstr>Process</vt:lpstr>
      <vt:lpstr>Lessons Learned</vt:lpstr>
      <vt:lpstr>Family Feedback</vt:lpstr>
      <vt:lpstr>5. Next Steps and Support</vt:lpstr>
      <vt:lpstr>Next Steps</vt:lpstr>
      <vt:lpstr>Support for the MCAS Family Portal</vt:lpstr>
      <vt:lpstr>Questions and Answers 3</vt:lpstr>
      <vt:lpstr>Poll Question—</vt:lpstr>
      <vt:lpstr>THANK YOU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Cullen, Shannon (DESE)</dc:creator>
  <cp:lastModifiedBy>Brittany Cole</cp:lastModifiedBy>
  <cp:revision>2</cp:revision>
  <cp:lastPrinted>2020-01-24T16:15:48Z</cp:lastPrinted>
  <dcterms:created xsi:type="dcterms:W3CDTF">2018-01-22T18:15:09Z</dcterms:created>
  <dcterms:modified xsi:type="dcterms:W3CDTF">2026-07-22T20:04:06Z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ile Status">
    <vt:lpwstr>Draft</vt:lpwstr>
  </property>
  <property fmtid="{D5CDD505-2E9C-101B-9397-08002B2CF9AE}" pid="3" name="Archive">
    <vt:bool>false</vt:bool>
  </property>
  <property fmtid="{D5CDD505-2E9C-101B-9397-08002B2CF9AE}" pid="4" name="SharedWithUsers">
    <vt:lpwstr>18;#Zalk, Jodie (DESE)</vt:lpwstr>
  </property>
  <property fmtid="{D5CDD505-2E9C-101B-9397-08002B2CF9AE}" pid="5" name="Category0">
    <vt:lpwstr>To be assigned</vt:lpwstr>
  </property>
  <property fmtid="{D5CDD505-2E9C-101B-9397-08002B2CF9AE}" pid="6" name="Approval Record">
    <vt:bool>false</vt:bool>
  </property>
  <property fmtid="{D5CDD505-2E9C-101B-9397-08002B2CF9AE}" pid="7" name="Admin Year">
    <vt:lpwstr>2020</vt:lpwstr>
  </property>
  <property fmtid="{D5CDD505-2E9C-101B-9397-08002B2CF9AE}" pid="8" name="MediaServiceImageTags">
    <vt:lpwstr/>
  </property>
  <property fmtid="{D5CDD505-2E9C-101B-9397-08002B2CF9AE}" pid="9" name="MSIP_Label_09530f54-9721-46db-bbe4-0dd4cd6e1126_Enabled">
    <vt:lpwstr>true</vt:lpwstr>
  </property>
  <property fmtid="{D5CDD505-2E9C-101B-9397-08002B2CF9AE}" pid="10" name="MSIP_Label_09530f54-9721-46db-bbe4-0dd4cd6e1126_SetDate">
    <vt:lpwstr>2024-10-22T16:39:02Z</vt:lpwstr>
  </property>
  <property fmtid="{D5CDD505-2E9C-101B-9397-08002B2CF9AE}" pid="11" name="MSIP_Label_09530f54-9721-46db-bbe4-0dd4cd6e1126_Method">
    <vt:lpwstr>Standard</vt:lpwstr>
  </property>
  <property fmtid="{D5CDD505-2E9C-101B-9397-08002B2CF9AE}" pid="12" name="MSIP_Label_09530f54-9721-46db-bbe4-0dd4cd6e1126_Name">
    <vt:lpwstr>General</vt:lpwstr>
  </property>
  <property fmtid="{D5CDD505-2E9C-101B-9397-08002B2CF9AE}" pid="13" name="MSIP_Label_09530f54-9721-46db-bbe4-0dd4cd6e1126_SiteId">
    <vt:lpwstr>22230e31-3d9d-47b1-8794-50b0e2d7bd02</vt:lpwstr>
  </property>
  <property fmtid="{D5CDD505-2E9C-101B-9397-08002B2CF9AE}" pid="14" name="MSIP_Label_09530f54-9721-46db-bbe4-0dd4cd6e1126_ActionId">
    <vt:lpwstr>29e52121-f53f-4d45-a91e-224cb8ec555d</vt:lpwstr>
  </property>
  <property fmtid="{D5CDD505-2E9C-101B-9397-08002B2CF9AE}" pid="15" name="MSIP_Label_09530f54-9721-46db-bbe4-0dd4cd6e1126_ContentBits">
    <vt:lpwstr>2</vt:lpwstr>
  </property>
  <property fmtid="{D5CDD505-2E9C-101B-9397-08002B2CF9AE}" pid="16" name="ClassificationContentMarkingFooterLocations">
    <vt:lpwstr>ESE PowerPoint Template 2017:8\Office Theme:4</vt:lpwstr>
  </property>
  <property fmtid="{D5CDD505-2E9C-101B-9397-08002B2CF9AE}" pid="17" name="ClassificationContentMarkingFooterText">
    <vt:lpwstr>Copyright - eMetric LLC</vt:lpwstr>
  </property>
  <property fmtid="{D5CDD505-2E9C-101B-9397-08002B2CF9AE}" pid="18" name="ContentTypeId">
    <vt:lpwstr>0x0101001632492CAC103A49A985C1EA3C99F8E6</vt:lpwstr>
  </property>
</Properties>
</file>