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4"/>
  </p:sldMasterIdLst>
  <p:notesMasterIdLst>
    <p:notesMasterId r:id="rId53"/>
  </p:notesMasterIdLst>
  <p:handoutMasterIdLst>
    <p:handoutMasterId r:id="rId54"/>
  </p:handoutMasterIdLst>
  <p:sldIdLst>
    <p:sldId id="280" r:id="rId5"/>
    <p:sldId id="359" r:id="rId6"/>
    <p:sldId id="1184" r:id="rId7"/>
    <p:sldId id="1274" r:id="rId8"/>
    <p:sldId id="1171" r:id="rId9"/>
    <p:sldId id="278" r:id="rId10"/>
    <p:sldId id="1231" r:id="rId11"/>
    <p:sldId id="1332" r:id="rId12"/>
    <p:sldId id="1462" r:id="rId13"/>
    <p:sldId id="1461" r:id="rId14"/>
    <p:sldId id="1487" r:id="rId15"/>
    <p:sldId id="1475" r:id="rId16"/>
    <p:sldId id="1476" r:id="rId17"/>
    <p:sldId id="1467" r:id="rId18"/>
    <p:sldId id="1458" r:id="rId19"/>
    <p:sldId id="342" r:id="rId20"/>
    <p:sldId id="1495" r:id="rId21"/>
    <p:sldId id="257" r:id="rId22"/>
    <p:sldId id="258" r:id="rId23"/>
    <p:sldId id="259" r:id="rId24"/>
    <p:sldId id="260" r:id="rId25"/>
    <p:sldId id="1492" r:id="rId26"/>
    <p:sldId id="1496" r:id="rId27"/>
    <p:sldId id="1469" r:id="rId28"/>
    <p:sldId id="1473" r:id="rId29"/>
    <p:sldId id="1484" r:id="rId30"/>
    <p:sldId id="1485" r:id="rId31"/>
    <p:sldId id="1478" r:id="rId32"/>
    <p:sldId id="1479" r:id="rId33"/>
    <p:sldId id="1480" r:id="rId34"/>
    <p:sldId id="1481" r:id="rId35"/>
    <p:sldId id="1486" r:id="rId36"/>
    <p:sldId id="1493" r:id="rId37"/>
    <p:sldId id="1494" r:id="rId38"/>
    <p:sldId id="1482" r:id="rId39"/>
    <p:sldId id="1497" r:id="rId40"/>
    <p:sldId id="1470" r:id="rId41"/>
    <p:sldId id="1474" r:id="rId42"/>
    <p:sldId id="1477" r:id="rId43"/>
    <p:sldId id="1491" r:id="rId44"/>
    <p:sldId id="1368" r:id="rId45"/>
    <p:sldId id="1454" r:id="rId46"/>
    <p:sldId id="1072" r:id="rId47"/>
    <p:sldId id="1298" r:id="rId48"/>
    <p:sldId id="311" r:id="rId49"/>
    <p:sldId id="1439" r:id="rId50"/>
    <p:sldId id="1295" r:id="rId51"/>
    <p:sldId id="1264" r:id="rId52"/>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DB8D06-1536-F0B5-7B92-A5EFA48C1A7F}" name="Dezarae Blossomgame" initials="DB" userId="S::Dezarae.Blossomgame@cognia.org::9589b920-5268-4276-82f2-61369d2bfdb2" providerId="AD"/>
  <p188:author id="{5C1C941F-F9B7-292C-F11F-AA63854DAB29}" name="Kaelee Harper" initials="KH" userId="S::kharper_emetric.net#ext#@cogniaorg.onmicrosoft.com::5e5ab8a3-7963-47cf-be03-739cd1c91b39" providerId="AD"/>
  <p188:author id="{D38EF332-348E-F42F-45DD-CABAD9A09A55}" name="Kristin Salinas" initials="KS" userId="S::ksalinas_emetric.net#ext#@cogniaorg.onmicrosoft.com::282af0fd-e9bf-4b11-9f18-55561e750e43" providerId="AD"/>
  <p188:author id="{32C57445-1098-6BEF-B708-10FA1DF87C82}" name="Brown, Erma (DESE)" initials="EB" userId="S::Erma.Brown@mass.gov::3fca232f-f711-4252-a9cf-334485601b6c" providerId="AD"/>
  <p188:author id="{8C72BE4B-3BA2-672B-3966-39404F1C1833}" name="Irizarry-Ramos, Elenita (DESE)" initials="IE" userId="S::elenita.irizarry-ramos@mass.gov::05fc839f-deb7-4fd2-93d4-84351f4086e6" providerId="AD"/>
  <p188:author id="{DBB5EE4D-C1DE-6B60-4A92-3C8A6A2DF40E}" name="Abbie Currier" initials="AC" userId="S::acurrier_emetric.net#ext#@cogniaorg.onmicrosoft.com::207e5a5e-dc4f-4e8d-a6ed-459ba44175f0" providerId="AD"/>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E4CD3766-4B6D-0092-95B6-49B9A7CC8678}" name="Dezarae Blossomgame" initials="DB" userId="S::dezarae.blossomgame@cognia.org::9589b920-5268-4276-82f2-61369d2bfdb2" providerId="AD"/>
  <p188:author id="{2DDAB86A-D521-A4F8-DC3C-FF0AD3E217C3}" name="Zalk, Jodie (DESE)" initials="JZ" userId="S::Jodie.L.Zalk@mass.gov::e1452584-4588-4fe8-8e76-c634323654f0" providerId="AD"/>
  <p188:author id="{0F47AB81-00CF-DFE1-B153-A417C9AA5F5B}" name="Kaelee Harper" initials="KH" userId="S::kharper_emetric.net#ext#@massgov.onmicrosoft.com::e0822827-054f-4530-970f-a8cd3cee0225" providerId="AD"/>
  <p188:author id="{6A804092-4BE0-781F-B64E-7954AC0E2E75}" name="Abbie Currier" initials="AC" userId="S::acurrier_emetric.net#ext#@massgov.onmicrosoft.com::64c3586b-daa3-4128-8030-1a170f3929e4" providerId="AD"/>
  <p188:author id="{52CBF4AC-2F2A-CAC0-FF80-696C1D5B8F72}" name="Abbie Currier" initials="AC" userId="S::acurrier@emetric.net::abe16f36-c232-4a49-81f6-0ff344f1a17d" providerId="AD"/>
  <p188:author id="{D2B726C1-6B67-7C9B-17B0-EF1B90BE53D0}" name="Pelychaty, Robert (DESE)" initials="P(" userId="S::robert.pelychaty@mass.gov::4b7f82dc-9b90-4364-a63e-8be2ecd61eb5" providerId="AD"/>
  <p188:author id="{7C2715CB-A9B9-83CC-FE59-A1373292E352}" name="Cullen, Shannon (DESE)" initials="CS" userId="S::shannon.cullen@mass.gov::6b1ad6a8-5818-44b3-9274-ccefbf22d13d" providerId="AD"/>
  <p188:author id="{C0F385E2-1F03-7505-35AF-DF95E4C433A5}" name="Dezarae Blossomgame" initials="DB" userId="S::dezarae.blossomgame_cognia.org#ext#@massgov.onmicrosoft.com::63ccc613-d08d-483b-8c9e-593345f51e71" providerId="AD"/>
  <p188:author id="{022433EE-164B-B30C-0E51-2B5EFFA914A1}" name="Irizarry-Ramos, Elenita (DESE)" initials="" userId="S::Elenita.Irizarry-Ramos@mass.gov::05fc839f-deb7-4fd2-93d4-84351f4086e6" providerId="AD"/>
  <p188:author id="{D7C264F7-7DD7-2006-D813-B710073AC89F}" name="Pelychaty, Robert (DESE)" initials="RP" userId="S::Robert.Pelychaty@mass.gov::4b7f82dc-9b90-4364-a63e-8be2ecd61e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10" clrIdx="0"/>
  <p:cmAuthor id="1" name="bkelly" initials="bkelly" lastIdx="11" clrIdx="1"/>
  <p:cmAuthor id="2" name="Kenny Taylor EXTERNAL" initials="KTE" lastIdx="15" clrIdx="2">
    <p:extLst>
      <p:ext uri="{19B8F6BF-5375-455C-9EA6-DF929625EA0E}">
        <p15:presenceInfo xmlns:p15="http://schemas.microsoft.com/office/powerpoint/2012/main" userId="Kenny Taylor EXTERNAL" providerId="None"/>
      </p:ext>
    </p:extLst>
  </p:cmAuthor>
  <p:cmAuthor id="3" name="Zalk, Jodie" initials="ZJ" lastIdx="38" clrIdx="3">
    <p:extLst>
      <p:ext uri="{19B8F6BF-5375-455C-9EA6-DF929625EA0E}">
        <p15:presenceInfo xmlns:p15="http://schemas.microsoft.com/office/powerpoint/2012/main" userId="Zalk, Jodie" providerId="None"/>
      </p:ext>
    </p:extLst>
  </p:cmAuthor>
  <p:cmAuthor id="4" name="Pennington, Elizabeth" initials="PE" lastIdx="1" clrIdx="4">
    <p:extLst>
      <p:ext uri="{19B8F6BF-5375-455C-9EA6-DF929625EA0E}">
        <p15:presenceInfo xmlns:p15="http://schemas.microsoft.com/office/powerpoint/2012/main" userId="S::Elizabeth.Pennington@pearson.com::e28ec3e6-d01a-48d6-ac9b-0d88e5d6f329" providerId="AD"/>
      </p:ext>
    </p:extLst>
  </p:cmAuthor>
  <p:cmAuthor id="5" name="Fickes, Robert" initials="FR" lastIdx="60" clrIdx="5">
    <p:extLst>
      <p:ext uri="{19B8F6BF-5375-455C-9EA6-DF929625EA0E}">
        <p15:presenceInfo xmlns:p15="http://schemas.microsoft.com/office/powerpoint/2012/main" userId="S::Robert.Fickes@pearson.com::487722c4-2233-4d12-9c34-d0a002179c4c" providerId="AD"/>
      </p:ext>
    </p:extLst>
  </p:cmAuthor>
  <p:cmAuthor id="6" name="Cullen, Shannon (DESE)" initials="CS(" lastIdx="12" clrIdx="6">
    <p:extLst>
      <p:ext uri="{19B8F6BF-5375-455C-9EA6-DF929625EA0E}">
        <p15:presenceInfo xmlns:p15="http://schemas.microsoft.com/office/powerpoint/2012/main" userId="S::shannon.cullen@doe.mass.edu::6b1ad6a8-5818-44b3-9274-ccefbf22d13d" providerId="AD"/>
      </p:ext>
    </p:extLst>
  </p:cmAuthor>
  <p:cmAuthor id="7" name="Zalk, Jodie (DESE)" initials="ZJ(" lastIdx="21" clrIdx="7">
    <p:extLst>
      <p:ext uri="{19B8F6BF-5375-455C-9EA6-DF929625EA0E}">
        <p15:presenceInfo xmlns:p15="http://schemas.microsoft.com/office/powerpoint/2012/main" userId="S::JZalk@doe.mass.edu::e1452584-4588-4fe8-8e76-c634323654f0" providerId="AD"/>
      </p:ext>
    </p:extLst>
  </p:cmAuthor>
  <p:cmAuthor id="8" name="Cullen, Shannon (DESE)" initials="CS( [2]" lastIdx="127" clrIdx="8">
    <p:extLst>
      <p:ext uri="{19B8F6BF-5375-455C-9EA6-DF929625EA0E}">
        <p15:presenceInfo xmlns:p15="http://schemas.microsoft.com/office/powerpoint/2012/main" userId="S::Shannon.Cullen@mass.gov::6b1ad6a8-5818-44b3-9274-ccefbf22d13d" providerId="AD"/>
      </p:ext>
    </p:extLst>
  </p:cmAuthor>
  <p:cmAuthor id="9" name="Kelley, R. Scott (DESE)" initials="KRS(" lastIdx="16" clrIdx="9">
    <p:extLst>
      <p:ext uri="{19B8F6BF-5375-455C-9EA6-DF929625EA0E}">
        <p15:presenceInfo xmlns:p15="http://schemas.microsoft.com/office/powerpoint/2012/main" userId="S::R.Scott.Kelley@mass.gov::94781df7-8020-4319-920c-b88462c06ab3" providerId="AD"/>
      </p:ext>
    </p:extLst>
  </p:cmAuthor>
  <p:cmAuthor id="10" name="Zalk, Jodie (DESE)" initials="ZJ( [2]" lastIdx="86" clrIdx="10">
    <p:extLst>
      <p:ext uri="{19B8F6BF-5375-455C-9EA6-DF929625EA0E}">
        <p15:presenceInfo xmlns:p15="http://schemas.microsoft.com/office/powerpoint/2012/main" userId="S::Jodie.L.Zalk@mass.gov::e1452584-4588-4fe8-8e76-c634323654f0" providerId="AD"/>
      </p:ext>
    </p:extLst>
  </p:cmAuthor>
  <p:cmAuthor id="11" name="Tompkins, Andrea" initials="TA" lastIdx="11" clrIdx="11">
    <p:extLst>
      <p:ext uri="{19B8F6BF-5375-455C-9EA6-DF929625EA0E}">
        <p15:presenceInfo xmlns:p15="http://schemas.microsoft.com/office/powerpoint/2012/main" userId="S::andrea.tompkins@pearson.com::6ae2736e-5b24-4af4-98bc-79ca7a9e3fa8" providerId="AD"/>
      </p:ext>
    </p:extLst>
  </p:cmAuthor>
  <p:cmAuthor id="12" name="Whitney Woods" initials="WW" lastIdx="2" clrIdx="12">
    <p:extLst>
      <p:ext uri="{19B8F6BF-5375-455C-9EA6-DF929625EA0E}">
        <p15:presenceInfo xmlns:p15="http://schemas.microsoft.com/office/powerpoint/2012/main" userId="S::whitney.woods@pearson.com::38c549b7-54d6-4a1e-b2f6-c31572cbe78b" providerId="AD"/>
      </p:ext>
    </p:extLst>
  </p:cmAuthor>
  <p:cmAuthor id="13" name="Joseph Henkelman" initials="JH" lastIdx="5" clrIdx="13">
    <p:extLst>
      <p:ext uri="{19B8F6BF-5375-455C-9EA6-DF929625EA0E}">
        <p15:presenceInfo xmlns:p15="http://schemas.microsoft.com/office/powerpoint/2012/main" userId="S::Joseph.Henkelman@pearson.com::e82eaec1-b45c-47cd-b767-52b36deebf6c" providerId="AD"/>
      </p:ext>
    </p:extLst>
  </p:cmAuthor>
  <p:cmAuthor id="14" name="Scott Kelley" initials="sk" lastIdx="4" clrIdx="14">
    <p:extLst>
      <p:ext uri="{19B8F6BF-5375-455C-9EA6-DF929625EA0E}">
        <p15:presenceInfo xmlns:p15="http://schemas.microsoft.com/office/powerpoint/2012/main" userId="Scott Kelley" providerId="None"/>
      </p:ext>
    </p:extLst>
  </p:cmAuthor>
  <p:cmAuthor id="15" name="Holly Woodruff" initials="HW" lastIdx="3" clrIdx="15">
    <p:extLst>
      <p:ext uri="{19B8F6BF-5375-455C-9EA6-DF929625EA0E}">
        <p15:presenceInfo xmlns:p15="http://schemas.microsoft.com/office/powerpoint/2012/main" userId="S::holly.woodruff@pearson.com::bd40664c-d0f9-47f6-9555-8f1bf1ec3b14" providerId="AD"/>
      </p:ext>
    </p:extLst>
  </p:cmAuthor>
  <p:cmAuthor id="16" name="Pelychaty, Robert (DESE)" initials="P(" lastIdx="2" clrIdx="16">
    <p:extLst>
      <p:ext uri="{19B8F6BF-5375-455C-9EA6-DF929625EA0E}">
        <p15:presenceInfo xmlns:p15="http://schemas.microsoft.com/office/powerpoint/2012/main" userId="S::robert.pelychaty@mass.gov::4b7f82dc-9b90-4364-a63e-8be2ecd61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886"/>
    <a:srgbClr val="000000"/>
    <a:srgbClr val="F9F9FA"/>
    <a:srgbClr val="0563C1"/>
    <a:srgbClr val="101D35"/>
    <a:srgbClr val="3647B6"/>
    <a:srgbClr val="203B6A"/>
    <a:srgbClr val="A18557"/>
    <a:srgbClr val="FFFFFF"/>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D3B8A-40C6-4427-9EC4-685E8414E0D7}" v="3" dt="2026-02-09T16:56:46.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533CD-D557-49A9-ADD1-1A73E3F5EF1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4C416A7-81D3-4C9C-905A-5D51F7B8586D}">
      <dgm:prSet phldrT="[Text]" phldr="0"/>
      <dgm:spPr/>
      <dgm:t>
        <a:bodyPr/>
        <a:lstStyle/>
        <a:p>
          <a:pPr rtl="0"/>
          <a:r>
            <a:rPr lang="en-US" sz="2100" b="1" kern="1200" dirty="0">
              <a:latin typeface="Arial" panose="020B0604020202020204" pitchFamily="34" charset="0"/>
              <a:cs typeface="Arial" panose="020B0604020202020204" pitchFamily="34" charset="0"/>
            </a:rPr>
            <a:t>Shannon Cullen</a:t>
          </a:r>
        </a:p>
      </dgm:t>
    </dgm:pt>
    <dgm:pt modelId="{E835B020-06AC-48C6-B5FD-66D7FCE56B2D}" type="parTrans" cxnId="{21DAECCB-BA64-430C-90C3-67685346243A}">
      <dgm:prSet/>
      <dgm:spPr/>
      <dgm:t>
        <a:bodyPr/>
        <a:lstStyle/>
        <a:p>
          <a:endParaRPr lang="en-US"/>
        </a:p>
      </dgm:t>
    </dgm:pt>
    <dgm:pt modelId="{A7D6958B-02B1-49BC-A47B-FC23BD1628BE}" type="sibTrans" cxnId="{21DAECCB-BA64-430C-90C3-67685346243A}">
      <dgm:prSet/>
      <dgm:spPr/>
      <dgm:t>
        <a:bodyPr/>
        <a:lstStyle/>
        <a:p>
          <a:endParaRPr lang="en-US"/>
        </a:p>
      </dgm:t>
    </dgm:pt>
    <dgm:pt modelId="{2A4B28C7-9C2C-4CDE-9E59-6FEB46C668B2}">
      <dgm:prSet phldrT="[Text]" phldr="0" custT="1"/>
      <dgm:spPr/>
      <dgm:t>
        <a:bodyPr/>
        <a:lstStyle/>
        <a:p>
          <a:pPr rtl="0"/>
          <a:r>
            <a:rPr lang="en-US" sz="2100" b="1" dirty="0">
              <a:latin typeface="Arial" panose="020B0604020202020204" pitchFamily="34" charset="0"/>
              <a:cs typeface="Arial" panose="020B0604020202020204" pitchFamily="34" charset="0"/>
            </a:rPr>
            <a:t>Jodie Zalk</a:t>
          </a:r>
        </a:p>
      </dgm:t>
    </dgm:pt>
    <dgm:pt modelId="{AD53AD57-790F-4033-B6F8-669E33C8DAD2}" type="parTrans" cxnId="{550BA9B4-254F-4322-A126-14DD7D0CA87D}">
      <dgm:prSet/>
      <dgm:spPr/>
      <dgm:t>
        <a:bodyPr/>
        <a:lstStyle/>
        <a:p>
          <a:endParaRPr lang="en-US"/>
        </a:p>
      </dgm:t>
    </dgm:pt>
    <dgm:pt modelId="{7BF3AE17-BBC2-4262-A35B-32195A8BDABA}" type="sibTrans" cxnId="{550BA9B4-254F-4322-A126-14DD7D0CA87D}">
      <dgm:prSet/>
      <dgm:spPr/>
      <dgm:t>
        <a:bodyPr/>
        <a:lstStyle/>
        <a:p>
          <a:endParaRPr lang="en-US"/>
        </a:p>
      </dgm:t>
    </dgm:pt>
    <dgm:pt modelId="{3822E6EC-4674-4870-8809-8C123CDD4426}">
      <dgm:prSet phldrT="[Text]" phldr="0" custT="1"/>
      <dgm:spPr/>
      <dgm:t>
        <a:bodyPr/>
        <a:lstStyle/>
        <a:p>
          <a:pPr rtl="0"/>
          <a:r>
            <a:rPr lang="en-US" sz="2100" b="1" dirty="0">
              <a:latin typeface="Arial" panose="020B0604020202020204" pitchFamily="34" charset="0"/>
              <a:cs typeface="Arial" panose="020B0604020202020204" pitchFamily="34" charset="0"/>
            </a:rPr>
            <a:t>Elenita Irizarry-Ramos</a:t>
          </a:r>
        </a:p>
      </dgm:t>
    </dgm:pt>
    <dgm:pt modelId="{5C8DBBE7-B3B6-40E2-B755-0057C906DB05}" type="parTrans" cxnId="{30AF42F0-D716-4C28-888C-70E8C7B50F28}">
      <dgm:prSet/>
      <dgm:spPr/>
      <dgm:t>
        <a:bodyPr/>
        <a:lstStyle/>
        <a:p>
          <a:endParaRPr lang="en-US"/>
        </a:p>
      </dgm:t>
    </dgm:pt>
    <dgm:pt modelId="{B3EE8B99-82A9-4432-9407-D87E7BB9C502}" type="sibTrans" cxnId="{30AF42F0-D716-4C28-888C-70E8C7B50F28}">
      <dgm:prSet/>
      <dgm:spPr/>
      <dgm:t>
        <a:bodyPr/>
        <a:lstStyle/>
        <a:p>
          <a:endParaRPr lang="en-US"/>
        </a:p>
      </dgm:t>
    </dgm:pt>
    <dgm:pt modelId="{E0EE8036-424B-459F-897C-3EFC50269F4C}">
      <dgm:prSet phldrT="[Text]" phldr="0" custT="1"/>
      <dgm:spPr/>
      <dgm:t>
        <a:bodyPr/>
        <a:lstStyle/>
        <a:p>
          <a:pPr rtl="0">
            <a:buNone/>
          </a:pPr>
          <a:r>
            <a:rPr lang="en-US" sz="2100" b="1" i="0" dirty="0">
              <a:latin typeface="Arial" panose="020B0604020202020204" pitchFamily="34" charset="0"/>
              <a:cs typeface="Arial" panose="020B0604020202020204" pitchFamily="34" charset="0"/>
            </a:rPr>
            <a:t>Robert Pelychaty</a:t>
          </a:r>
        </a:p>
      </dgm:t>
    </dgm:pt>
    <dgm:pt modelId="{83F987CA-1679-4187-ABC6-E6AF4B389803}" type="parTrans" cxnId="{03FEFA80-3C71-4C28-B8AA-56156DCC3FBF}">
      <dgm:prSet/>
      <dgm:spPr/>
      <dgm:t>
        <a:bodyPr/>
        <a:lstStyle/>
        <a:p>
          <a:endParaRPr lang="en-US"/>
        </a:p>
      </dgm:t>
    </dgm:pt>
    <dgm:pt modelId="{562BBB60-77E1-4D56-B85C-3945B3887507}" type="sibTrans" cxnId="{03FEFA80-3C71-4C28-B8AA-56156DCC3FBF}">
      <dgm:prSet/>
      <dgm:spPr/>
      <dgm:t>
        <a:bodyPr/>
        <a:lstStyle/>
        <a:p>
          <a:endParaRPr lang="en-US"/>
        </a:p>
      </dgm:t>
    </dgm:pt>
    <dgm:pt modelId="{337DFA61-E18B-47DF-A47C-387DEAD655F9}">
      <dgm:prSet phldr="0" custT="1"/>
      <dgm:spPr/>
      <dgm:t>
        <a:bodyPr/>
        <a:lstStyle/>
        <a:p>
          <a:r>
            <a:rPr lang="en-US" altLang="zh-CN" sz="1800" kern="1200" dirty="0">
              <a:latin typeface="Arial" panose="020B0604020202020204" pitchFamily="34" charset="0"/>
              <a:cs typeface="Arial" panose="020B0604020202020204" pitchFamily="34" charset="0"/>
            </a:rPr>
            <a:t>Office of Student Assessment Services </a:t>
          </a:r>
          <a:endParaRPr lang="en-US" sz="1800" kern="1200" dirty="0">
            <a:latin typeface="Arial" panose="020B0604020202020204" pitchFamily="34" charset="0"/>
            <a:cs typeface="Arial" panose="020B0604020202020204" pitchFamily="34" charset="0"/>
          </a:endParaRPr>
        </a:p>
      </dgm:t>
    </dgm:pt>
    <dgm:pt modelId="{76FCA42D-8826-4E28-A804-F00E5488377D}" type="parTrans" cxnId="{E1D518BF-10F9-4125-8140-7E58EB8E11E9}">
      <dgm:prSet/>
      <dgm:spPr/>
      <dgm:t>
        <a:bodyPr/>
        <a:lstStyle/>
        <a:p>
          <a:endParaRPr lang="en-US"/>
        </a:p>
      </dgm:t>
    </dgm:pt>
    <dgm:pt modelId="{CA7A1071-7D6A-4473-8159-8CB8CC320ED6}" type="sibTrans" cxnId="{E1D518BF-10F9-4125-8140-7E58EB8E11E9}">
      <dgm:prSet/>
      <dgm:spPr/>
      <dgm:t>
        <a:bodyPr/>
        <a:lstStyle/>
        <a:p>
          <a:endParaRPr lang="en-US"/>
        </a:p>
      </dgm:t>
    </dgm:pt>
    <dgm:pt modelId="{B497F29B-E8E7-4ED8-AD50-D2D7F7CB2E9B}">
      <dgm:prSet phldr="0" custT="1"/>
      <dgm:spPr/>
      <dgm:t>
        <a:bodyPr/>
        <a:lstStyle/>
        <a:p>
          <a:pPr rtl="0"/>
          <a:r>
            <a:rPr lang="en-US" sz="1800" kern="1200" dirty="0">
              <a:latin typeface="Arial" panose="020B0604020202020204" pitchFamily="34" charset="0"/>
              <a:ea typeface="等线" panose="02010600030101010101" pitchFamily="2" charset="-122"/>
              <a:cs typeface="Arial" panose="020B0604020202020204" pitchFamily="34" charset="0"/>
            </a:rPr>
            <a:t>Test Administration Coordinator</a:t>
          </a:r>
        </a:p>
      </dgm:t>
    </dgm:pt>
    <dgm:pt modelId="{EA2888B5-D585-4F2D-9899-62457A37D414}" type="parTrans" cxnId="{8D7F870E-41EC-43E3-B8E0-1EC4C6B9EF91}">
      <dgm:prSet/>
      <dgm:spPr/>
      <dgm:t>
        <a:bodyPr/>
        <a:lstStyle/>
        <a:p>
          <a:endParaRPr lang="en-US"/>
        </a:p>
      </dgm:t>
    </dgm:pt>
    <dgm:pt modelId="{FFD8AE89-53B2-4EE0-8F40-DEE9DBD8D53D}" type="sibTrans" cxnId="{8D7F870E-41EC-43E3-B8E0-1EC4C6B9EF91}">
      <dgm:prSet/>
      <dgm:spPr/>
      <dgm:t>
        <a:bodyPr/>
        <a:lstStyle/>
        <a:p>
          <a:endParaRPr lang="en-US"/>
        </a:p>
      </dgm:t>
    </dgm:pt>
    <dgm:pt modelId="{48DE18DF-1B26-4DE7-B09F-4E1ED96F70F9}">
      <dgm:prSet phldr="0" custT="1"/>
      <dgm:spPr/>
      <dgm:t>
        <a:bodyPr/>
        <a:lstStyle/>
        <a:p>
          <a:r>
            <a:rPr lang="en-US" altLang="zh-CN" sz="1800" dirty="0">
              <a:latin typeface="Arial" panose="020B0604020202020204" pitchFamily="34" charset="0"/>
              <a:cs typeface="Arial" panose="020B0604020202020204" pitchFamily="34" charset="0"/>
            </a:rPr>
            <a:t>Office of Student Assessment Services </a:t>
          </a:r>
          <a:endParaRPr lang="en-US" sz="1800" dirty="0">
            <a:latin typeface="Arial" panose="020B0604020202020204" pitchFamily="34" charset="0"/>
            <a:cs typeface="Arial" panose="020B0604020202020204" pitchFamily="34" charset="0"/>
          </a:endParaRPr>
        </a:p>
      </dgm:t>
    </dgm:pt>
    <dgm:pt modelId="{1520FC1C-0297-4049-8AD0-E5904FE98BE8}" type="parTrans" cxnId="{CAC1B318-2525-4F93-AE61-D9888D000ABF}">
      <dgm:prSet/>
      <dgm:spPr/>
      <dgm:t>
        <a:bodyPr/>
        <a:lstStyle/>
        <a:p>
          <a:endParaRPr lang="en-US"/>
        </a:p>
      </dgm:t>
    </dgm:pt>
    <dgm:pt modelId="{9CE05A63-D04C-4AAA-B5D8-4F6A5569F390}" type="sibTrans" cxnId="{CAC1B318-2525-4F93-AE61-D9888D000ABF}">
      <dgm:prSet/>
      <dgm:spPr/>
      <dgm:t>
        <a:bodyPr/>
        <a:lstStyle/>
        <a:p>
          <a:endParaRPr lang="en-US"/>
        </a:p>
      </dgm:t>
    </dgm:pt>
    <dgm:pt modelId="{08672916-D9A9-4D16-B8E6-47E147E88AD5}">
      <dgm:prSet phldr="0" custT="1"/>
      <dgm:spPr/>
      <dgm:t>
        <a:bodyPr/>
        <a:lstStyle/>
        <a:p>
          <a:r>
            <a:rPr lang="en-US" altLang="zh-CN" sz="1800" dirty="0">
              <a:latin typeface="Arial" panose="020B0604020202020204" pitchFamily="34" charset="0"/>
              <a:cs typeface="Arial" panose="020B0604020202020204" pitchFamily="34" charset="0"/>
            </a:rPr>
            <a:t>Office of Student Assessment Services </a:t>
          </a:r>
          <a:endParaRPr lang="en-US" sz="1800" dirty="0">
            <a:latin typeface="Arial" panose="020B0604020202020204" pitchFamily="34" charset="0"/>
            <a:cs typeface="Arial" panose="020B0604020202020204" pitchFamily="34" charset="0"/>
          </a:endParaRPr>
        </a:p>
      </dgm:t>
    </dgm:pt>
    <dgm:pt modelId="{7C1199B4-AE86-4D61-B321-7F91609D3134}" type="parTrans" cxnId="{884DF18F-AE34-4EFA-970B-88AC16058D4D}">
      <dgm:prSet/>
      <dgm:spPr/>
      <dgm:t>
        <a:bodyPr/>
        <a:lstStyle/>
        <a:p>
          <a:endParaRPr lang="en-US"/>
        </a:p>
      </dgm:t>
    </dgm:pt>
    <dgm:pt modelId="{D47A0111-D44F-4953-8EE6-E186F69DB2F7}" type="sibTrans" cxnId="{884DF18F-AE34-4EFA-970B-88AC16058D4D}">
      <dgm:prSet/>
      <dgm:spPr/>
      <dgm:t>
        <a:bodyPr/>
        <a:lstStyle/>
        <a:p>
          <a:endParaRPr lang="en-US"/>
        </a:p>
      </dgm:t>
    </dgm:pt>
    <dgm:pt modelId="{AC4F38C1-F092-47D4-8BF2-90FCD5FDDE0E}">
      <dgm:prSet phldr="0" custT="1"/>
      <dgm:spPr/>
      <dgm:t>
        <a:bodyPr/>
        <a:lstStyle/>
        <a:p>
          <a:pPr rtl="0"/>
          <a:r>
            <a:rPr lang="en-US" sz="1800" dirty="0">
              <a:latin typeface="Arial" panose="020B0604020202020204" pitchFamily="34" charset="0"/>
              <a:cs typeface="Arial" panose="020B0604020202020204" pitchFamily="34" charset="0"/>
            </a:rPr>
            <a:t>Bilingual Education Lead</a:t>
          </a:r>
        </a:p>
      </dgm:t>
    </dgm:pt>
    <dgm:pt modelId="{1C512A4F-7F26-4F15-81CF-848D1BB1F290}" type="parTrans" cxnId="{4B186290-5F1A-46F6-AD28-E041F12EA441}">
      <dgm:prSet/>
      <dgm:spPr/>
      <dgm:t>
        <a:bodyPr/>
        <a:lstStyle/>
        <a:p>
          <a:endParaRPr lang="en-US"/>
        </a:p>
      </dgm:t>
    </dgm:pt>
    <dgm:pt modelId="{37DE17B5-B122-4D8A-9A49-A4D93FBD99AC}" type="sibTrans" cxnId="{4B186290-5F1A-46F6-AD28-E041F12EA441}">
      <dgm:prSet/>
      <dgm:spPr/>
      <dgm:t>
        <a:bodyPr/>
        <a:lstStyle/>
        <a:p>
          <a:endParaRPr lang="en-US"/>
        </a:p>
      </dgm:t>
    </dgm:pt>
    <dgm:pt modelId="{2CE4EF0D-EE7D-48EA-A3C4-E6899F9E27F6}">
      <dgm:prSet phldr="0" custT="1"/>
      <dgm:spPr/>
      <dgm:t>
        <a:bodyPr/>
        <a:lstStyle/>
        <a:p>
          <a:pPr rtl="0"/>
          <a:r>
            <a:rPr lang="en-US" sz="1800" dirty="0">
              <a:latin typeface="Arial" panose="020B0604020202020204" pitchFamily="34" charset="0"/>
              <a:cs typeface="Arial" panose="020B0604020202020204" pitchFamily="34" charset="0"/>
            </a:rPr>
            <a:t>Office of Language Acquisition</a:t>
          </a:r>
        </a:p>
      </dgm:t>
    </dgm:pt>
    <dgm:pt modelId="{9D5F7F5D-A725-40CE-ABDC-51DAD3CB2E89}" type="parTrans" cxnId="{FA469ECA-AF3E-4DAA-92BC-EA362B0CF81C}">
      <dgm:prSet/>
      <dgm:spPr/>
      <dgm:t>
        <a:bodyPr/>
        <a:lstStyle/>
        <a:p>
          <a:endParaRPr lang="en-US"/>
        </a:p>
      </dgm:t>
    </dgm:pt>
    <dgm:pt modelId="{05D2F8D6-1A9C-4B16-8ACB-8F086202EBEA}" type="sibTrans" cxnId="{FA469ECA-AF3E-4DAA-92BC-EA362B0CF81C}">
      <dgm:prSet/>
      <dgm:spPr/>
      <dgm:t>
        <a:bodyPr/>
        <a:lstStyle/>
        <a:p>
          <a:endParaRPr lang="en-US"/>
        </a:p>
      </dgm:t>
    </dgm:pt>
    <dgm:pt modelId="{7A707F71-C69D-48E9-8176-E220907B2A9E}">
      <dgm:prSet phldr="0" custT="1"/>
      <dgm:spPr/>
      <dgm:t>
        <a:bodyPr/>
        <a:lstStyle/>
        <a:p>
          <a:pPr rtl="0"/>
          <a:r>
            <a:rPr lang="en-US" sz="1800" dirty="0">
              <a:latin typeface="Arial" panose="020B0604020202020204" pitchFamily="34" charset="0"/>
              <a:cs typeface="Arial" panose="020B0604020202020204" pitchFamily="34" charset="0"/>
            </a:rPr>
            <a:t>Manager of Test Administration and Publications</a:t>
          </a:r>
        </a:p>
      </dgm:t>
    </dgm:pt>
    <dgm:pt modelId="{E8678377-5BFB-407E-842D-22AB44A920DA}" type="parTrans" cxnId="{E7149A93-55E3-4B43-8651-B922839A6A35}">
      <dgm:prSet/>
      <dgm:spPr/>
      <dgm:t>
        <a:bodyPr/>
        <a:lstStyle/>
        <a:p>
          <a:endParaRPr lang="en-US"/>
        </a:p>
      </dgm:t>
    </dgm:pt>
    <dgm:pt modelId="{21CDC379-8C18-4FCC-B903-19E753CAF70B}" type="sibTrans" cxnId="{E7149A93-55E3-4B43-8651-B922839A6A35}">
      <dgm:prSet/>
      <dgm:spPr/>
      <dgm:t>
        <a:bodyPr/>
        <a:lstStyle/>
        <a:p>
          <a:endParaRPr lang="en-US"/>
        </a:p>
      </dgm:t>
    </dgm:pt>
    <dgm:pt modelId="{E2C2D04E-D71D-4390-A2BC-FABF9E72B2B1}">
      <dgm:prSet phldr="0" custT="1"/>
      <dgm:spPr/>
      <dgm:t>
        <a:bodyPr/>
        <a:lstStyle/>
        <a:p>
          <a:pPr rtl="0"/>
          <a:r>
            <a:rPr lang="en-US" sz="1800" dirty="0">
              <a:latin typeface="Arial" panose="020B0604020202020204" pitchFamily="34" charset="0"/>
              <a:ea typeface="Calibri"/>
              <a:cs typeface="Arial" panose="020B0604020202020204" pitchFamily="34" charset="0"/>
            </a:rPr>
            <a:t>Manager of Inclusive Assessment</a:t>
          </a:r>
        </a:p>
      </dgm:t>
    </dgm:pt>
    <dgm:pt modelId="{9CC68F79-99E3-45A7-8FD4-4FA7636C2F98}" type="parTrans" cxnId="{359B9935-A311-46B0-9ADA-ED8F15E8B445}">
      <dgm:prSet/>
      <dgm:spPr/>
      <dgm:t>
        <a:bodyPr/>
        <a:lstStyle/>
        <a:p>
          <a:endParaRPr lang="en-US"/>
        </a:p>
      </dgm:t>
    </dgm:pt>
    <dgm:pt modelId="{10FC70BE-761C-42A3-B6E7-285BC8A8E122}" type="sibTrans" cxnId="{359B9935-A311-46B0-9ADA-ED8F15E8B445}">
      <dgm:prSet/>
      <dgm:spPr/>
      <dgm:t>
        <a:bodyPr/>
        <a:lstStyle/>
        <a:p>
          <a:endParaRPr lang="en-US"/>
        </a:p>
      </dgm:t>
    </dgm:pt>
    <dgm:pt modelId="{FA275D13-B9F0-41A1-88A2-376F0F45C48F}">
      <dgm:prSet phldr="0" custT="1"/>
      <dgm:spPr/>
      <dgm:t>
        <a:bodyPr/>
        <a:lstStyle/>
        <a:p>
          <a:pPr rtl="0"/>
          <a:r>
            <a:rPr lang="en-US" sz="2100" b="1" dirty="0"/>
            <a:t>Faith McAuliffe </a:t>
          </a:r>
        </a:p>
        <a:p>
          <a:pPr rtl="0"/>
          <a:r>
            <a:rPr lang="en-US" sz="2100" b="1" dirty="0"/>
            <a:t>Keyla Veloz-Sanchez </a:t>
          </a:r>
        </a:p>
        <a:p>
          <a:pPr rtl="0"/>
          <a:r>
            <a:rPr lang="en-US" sz="2100" b="1" dirty="0"/>
            <a:t>Sara Hamerla</a:t>
          </a:r>
        </a:p>
        <a:p>
          <a:pPr rtl="0"/>
          <a:r>
            <a:rPr lang="en-US" sz="2000" b="0" dirty="0">
              <a:latin typeface="Arial" panose="020B0604020202020204" pitchFamily="34" charset="0"/>
              <a:cs typeface="Arial" panose="020B0604020202020204" pitchFamily="34" charset="0"/>
            </a:rPr>
            <a:t>Waltham Public Schools</a:t>
          </a:r>
        </a:p>
      </dgm:t>
    </dgm:pt>
    <dgm:pt modelId="{75505082-0D1F-4B31-A7CB-3A6A2D10805D}" type="parTrans" cxnId="{B55A621E-9512-486F-9E8A-E435627EAD55}">
      <dgm:prSet/>
      <dgm:spPr/>
      <dgm:t>
        <a:bodyPr/>
        <a:lstStyle/>
        <a:p>
          <a:endParaRPr lang="en-US"/>
        </a:p>
      </dgm:t>
    </dgm:pt>
    <dgm:pt modelId="{384CCCC1-E596-4BDD-9F34-F7B3DF888987}" type="sibTrans" cxnId="{B55A621E-9512-486F-9E8A-E435627EAD55}">
      <dgm:prSet/>
      <dgm:spPr/>
      <dgm:t>
        <a:bodyPr/>
        <a:lstStyle/>
        <a:p>
          <a:endParaRPr lang="en-US"/>
        </a:p>
      </dgm:t>
    </dgm:pt>
    <dgm:pt modelId="{53A0FB4E-32FE-43A6-94D1-6ADC6104ACFF}">
      <dgm:prSet custT="1"/>
      <dgm:spPr/>
      <dgm:t>
        <a:bodyPr/>
        <a:lstStyle/>
        <a:p>
          <a:r>
            <a:rPr lang="en-US" sz="2100" b="1" i="0" dirty="0">
              <a:latin typeface="Arial" panose="020B0604020202020204" pitchFamily="34" charset="0"/>
              <a:cs typeface="Arial" panose="020B0604020202020204" pitchFamily="34" charset="0"/>
            </a:rPr>
            <a:t>Abbie Currier</a:t>
          </a:r>
        </a:p>
      </dgm:t>
    </dgm:pt>
    <dgm:pt modelId="{093E7E22-53AD-41CA-9EE7-9EE84ECD9DF3}" type="parTrans" cxnId="{EBFAA34D-68FF-4EE5-BB65-7A50283C7ECD}">
      <dgm:prSet/>
      <dgm:spPr/>
      <dgm:t>
        <a:bodyPr/>
        <a:lstStyle/>
        <a:p>
          <a:endParaRPr lang="en-US"/>
        </a:p>
      </dgm:t>
    </dgm:pt>
    <dgm:pt modelId="{6D17EF5E-1394-4B31-828F-F0FE4C6A9467}" type="sibTrans" cxnId="{EBFAA34D-68FF-4EE5-BB65-7A50283C7ECD}">
      <dgm:prSet/>
      <dgm:spPr/>
      <dgm:t>
        <a:bodyPr/>
        <a:lstStyle/>
        <a:p>
          <a:endParaRPr lang="en-US"/>
        </a:p>
      </dgm:t>
    </dgm:pt>
    <dgm:pt modelId="{5BFCAA46-E2F5-4467-8609-08D0644152C5}">
      <dgm:prSet custT="1"/>
      <dgm:spPr/>
      <dgm:t>
        <a:bodyPr/>
        <a:lstStyle/>
        <a:p>
          <a:r>
            <a:rPr lang="en-US" sz="1800" dirty="0">
              <a:latin typeface="Arial" panose="020B0604020202020204" pitchFamily="34" charset="0"/>
              <a:cs typeface="Arial" panose="020B0604020202020204" pitchFamily="34" charset="0"/>
            </a:rPr>
            <a:t>Sr. Project Manager</a:t>
          </a:r>
          <a:endParaRPr lang="en-US" sz="1800" dirty="0">
            <a:latin typeface="Arial" panose="020B0604020202020204" pitchFamily="34" charset="0"/>
            <a:ea typeface="Calibri"/>
            <a:cs typeface="Arial" panose="020B0604020202020204" pitchFamily="34" charset="0"/>
          </a:endParaRPr>
        </a:p>
      </dgm:t>
    </dgm:pt>
    <dgm:pt modelId="{0F98240C-71D1-44D7-A329-52F5A12C0ACF}" type="parTrans" cxnId="{16717076-8C8B-4231-92A3-7B10440704D4}">
      <dgm:prSet/>
      <dgm:spPr/>
      <dgm:t>
        <a:bodyPr/>
        <a:lstStyle/>
        <a:p>
          <a:endParaRPr lang="en-US"/>
        </a:p>
      </dgm:t>
    </dgm:pt>
    <dgm:pt modelId="{86EB865F-4AB6-4EEC-9E6A-43C87EABDFC1}" type="sibTrans" cxnId="{16717076-8C8B-4231-92A3-7B10440704D4}">
      <dgm:prSet/>
      <dgm:spPr/>
      <dgm:t>
        <a:bodyPr/>
        <a:lstStyle/>
        <a:p>
          <a:endParaRPr lang="en-US"/>
        </a:p>
      </dgm:t>
    </dgm:pt>
    <dgm:pt modelId="{B4560F06-17AD-4442-ABE5-6D0A1EF8EA7B}">
      <dgm:prSet custT="1"/>
      <dgm:spPr/>
      <dgm:t>
        <a:bodyPr/>
        <a:lstStyle/>
        <a:p>
          <a:r>
            <a:rPr lang="en-US" sz="1800" dirty="0">
              <a:latin typeface="Arial" panose="020B0604020202020204" pitchFamily="34" charset="0"/>
              <a:cs typeface="Arial" panose="020B0604020202020204" pitchFamily="34" charset="0"/>
            </a:rPr>
            <a:t>eMetric (MCAS Online Testing Subcontractor)</a:t>
          </a:r>
          <a:endParaRPr lang="en-US" sz="1800" dirty="0">
            <a:latin typeface="Arial" panose="020B0604020202020204" pitchFamily="34" charset="0"/>
            <a:ea typeface="Calibri"/>
            <a:cs typeface="Arial" panose="020B0604020202020204" pitchFamily="34" charset="0"/>
          </a:endParaRPr>
        </a:p>
      </dgm:t>
    </dgm:pt>
    <dgm:pt modelId="{EF6613FC-7C40-4178-9BE6-D7D485405489}" type="parTrans" cxnId="{C6EA7B4E-E638-4152-984C-971BDF346E39}">
      <dgm:prSet/>
      <dgm:spPr/>
      <dgm:t>
        <a:bodyPr/>
        <a:lstStyle/>
        <a:p>
          <a:endParaRPr lang="en-US"/>
        </a:p>
      </dgm:t>
    </dgm:pt>
    <dgm:pt modelId="{CEE2B361-C756-42E6-9699-3E7F23746753}" type="sibTrans" cxnId="{C6EA7B4E-E638-4152-984C-971BDF346E39}">
      <dgm:prSet/>
      <dgm:spPr/>
      <dgm:t>
        <a:bodyPr/>
        <a:lstStyle/>
        <a:p>
          <a:endParaRPr lang="en-US"/>
        </a:p>
      </dgm:t>
    </dgm:pt>
    <dgm:pt modelId="{22F84785-C888-451A-83C5-C56533CD5584}" type="pres">
      <dgm:prSet presAssocID="{180533CD-D557-49A9-ADD1-1A73E3F5EF13}" presName="diagram" presStyleCnt="0">
        <dgm:presLayoutVars>
          <dgm:dir/>
          <dgm:resizeHandles val="exact"/>
        </dgm:presLayoutVars>
      </dgm:prSet>
      <dgm:spPr/>
    </dgm:pt>
    <dgm:pt modelId="{BA0CAD80-A893-4A91-B9DB-EBF2BE22CAC9}" type="pres">
      <dgm:prSet presAssocID="{54C416A7-81D3-4C9C-905A-5D51F7B8586D}" presName="node" presStyleLbl="node1" presStyleIdx="0" presStyleCnt="6">
        <dgm:presLayoutVars>
          <dgm:bulletEnabled val="1"/>
        </dgm:presLayoutVars>
      </dgm:prSet>
      <dgm:spPr/>
    </dgm:pt>
    <dgm:pt modelId="{6328909F-A038-4D5C-A3F2-9720C26BB27F}" type="pres">
      <dgm:prSet presAssocID="{A7D6958B-02B1-49BC-A47B-FC23BD1628BE}" presName="sibTrans" presStyleCnt="0"/>
      <dgm:spPr/>
    </dgm:pt>
    <dgm:pt modelId="{0D5F9C8B-D6D5-4670-9413-6D6897073F8B}" type="pres">
      <dgm:prSet presAssocID="{2A4B28C7-9C2C-4CDE-9E59-6FEB46C668B2}" presName="node" presStyleLbl="node1" presStyleIdx="1" presStyleCnt="6">
        <dgm:presLayoutVars>
          <dgm:bulletEnabled val="1"/>
        </dgm:presLayoutVars>
      </dgm:prSet>
      <dgm:spPr/>
    </dgm:pt>
    <dgm:pt modelId="{9344F3D5-BF57-4098-809B-5551FD8EEEED}" type="pres">
      <dgm:prSet presAssocID="{7BF3AE17-BBC2-4262-A35B-32195A8BDABA}" presName="sibTrans" presStyleCnt="0"/>
      <dgm:spPr/>
    </dgm:pt>
    <dgm:pt modelId="{8E58CFDA-8D5B-45DF-933D-6FDD7BFC846D}" type="pres">
      <dgm:prSet presAssocID="{E0EE8036-424B-459F-897C-3EFC50269F4C}" presName="node" presStyleLbl="node1" presStyleIdx="2" presStyleCnt="6">
        <dgm:presLayoutVars>
          <dgm:bulletEnabled val="1"/>
        </dgm:presLayoutVars>
      </dgm:prSet>
      <dgm:spPr/>
    </dgm:pt>
    <dgm:pt modelId="{9572E0FC-2DC3-4F3E-B1EB-A8E0074BAAAB}" type="pres">
      <dgm:prSet presAssocID="{562BBB60-77E1-4D56-B85C-3945B3887507}" presName="sibTrans" presStyleCnt="0"/>
      <dgm:spPr/>
    </dgm:pt>
    <dgm:pt modelId="{844B532E-44C3-4AC5-9298-DA07A0376610}" type="pres">
      <dgm:prSet presAssocID="{3822E6EC-4674-4870-8809-8C123CDD4426}" presName="node" presStyleLbl="node1" presStyleIdx="3" presStyleCnt="6">
        <dgm:presLayoutVars>
          <dgm:bulletEnabled val="1"/>
        </dgm:presLayoutVars>
      </dgm:prSet>
      <dgm:spPr/>
    </dgm:pt>
    <dgm:pt modelId="{14DB7BB7-A356-40F4-AC14-C7F406468385}" type="pres">
      <dgm:prSet presAssocID="{B3EE8B99-82A9-4432-9407-D87E7BB9C502}" presName="sibTrans" presStyleCnt="0"/>
      <dgm:spPr/>
    </dgm:pt>
    <dgm:pt modelId="{D176ABD6-34D5-4F27-90FF-4B7592BEC270}" type="pres">
      <dgm:prSet presAssocID="{FA275D13-B9F0-41A1-88A2-376F0F45C48F}" presName="node" presStyleLbl="node1" presStyleIdx="4" presStyleCnt="6">
        <dgm:presLayoutVars>
          <dgm:bulletEnabled val="1"/>
        </dgm:presLayoutVars>
      </dgm:prSet>
      <dgm:spPr/>
    </dgm:pt>
    <dgm:pt modelId="{F1D2DFBA-8F91-4D4C-9FBE-DA3015ABE39A}" type="pres">
      <dgm:prSet presAssocID="{384CCCC1-E596-4BDD-9F34-F7B3DF888987}" presName="sibTrans" presStyleCnt="0"/>
      <dgm:spPr/>
    </dgm:pt>
    <dgm:pt modelId="{01B72F0C-BE0F-484D-95D8-70A1F252A79B}" type="pres">
      <dgm:prSet presAssocID="{53A0FB4E-32FE-43A6-94D1-6ADC6104ACFF}" presName="node" presStyleLbl="node1" presStyleIdx="5" presStyleCnt="6">
        <dgm:presLayoutVars>
          <dgm:bulletEnabled val="1"/>
        </dgm:presLayoutVars>
      </dgm:prSet>
      <dgm:spPr/>
    </dgm:pt>
  </dgm:ptLst>
  <dgm:cxnLst>
    <dgm:cxn modelId="{8D7F870E-41EC-43E3-B8E0-1EC4C6B9EF91}" srcId="{54C416A7-81D3-4C9C-905A-5D51F7B8586D}" destId="{B497F29B-E8E7-4ED8-AD50-D2D7F7CB2E9B}" srcOrd="0" destOrd="0" parTransId="{EA2888B5-D585-4F2D-9899-62457A37D414}" sibTransId="{FFD8AE89-53B2-4EE0-8F40-DEE9DBD8D53D}"/>
    <dgm:cxn modelId="{7E78F214-D2AF-42BA-8ED3-C6BD5BCB74C8}" type="presOf" srcId="{53A0FB4E-32FE-43A6-94D1-6ADC6104ACFF}" destId="{01B72F0C-BE0F-484D-95D8-70A1F252A79B}" srcOrd="0" destOrd="0" presId="urn:microsoft.com/office/officeart/2005/8/layout/default"/>
    <dgm:cxn modelId="{CAC1B318-2525-4F93-AE61-D9888D000ABF}" srcId="{2A4B28C7-9C2C-4CDE-9E59-6FEB46C668B2}" destId="{48DE18DF-1B26-4DE7-B09F-4E1ED96F70F9}" srcOrd="1" destOrd="0" parTransId="{1520FC1C-0297-4049-8AD0-E5904FE98BE8}" sibTransId="{9CE05A63-D04C-4AAA-B5D8-4F6A5569F390}"/>
    <dgm:cxn modelId="{6A156419-39BD-4E03-95A6-C9604EBC66C8}" type="presOf" srcId="{E0EE8036-424B-459F-897C-3EFC50269F4C}" destId="{8E58CFDA-8D5B-45DF-933D-6FDD7BFC846D}" srcOrd="0" destOrd="0" presId="urn:microsoft.com/office/officeart/2005/8/layout/default"/>
    <dgm:cxn modelId="{6CAAB81D-3CB9-4347-8714-2DE7508EC300}" type="presOf" srcId="{7A707F71-C69D-48E9-8176-E220907B2A9E}" destId="{0D5F9C8B-D6D5-4670-9413-6D6897073F8B}" srcOrd="0" destOrd="1" presId="urn:microsoft.com/office/officeart/2005/8/layout/default"/>
    <dgm:cxn modelId="{B55A621E-9512-486F-9E8A-E435627EAD55}" srcId="{180533CD-D557-49A9-ADD1-1A73E3F5EF13}" destId="{FA275D13-B9F0-41A1-88A2-376F0F45C48F}" srcOrd="4" destOrd="0" parTransId="{75505082-0D1F-4B31-A7CB-3A6A2D10805D}" sibTransId="{384CCCC1-E596-4BDD-9F34-F7B3DF888987}"/>
    <dgm:cxn modelId="{AE7DA720-6730-4FF8-B43F-D09ADAE38583}" type="presOf" srcId="{5BFCAA46-E2F5-4467-8609-08D0644152C5}" destId="{01B72F0C-BE0F-484D-95D8-70A1F252A79B}" srcOrd="0" destOrd="1" presId="urn:microsoft.com/office/officeart/2005/8/layout/default"/>
    <dgm:cxn modelId="{0011F222-ED8A-43EA-9944-2EA9D734B70C}" type="presOf" srcId="{AC4F38C1-F092-47D4-8BF2-90FCD5FDDE0E}" destId="{844B532E-44C3-4AC5-9298-DA07A0376610}" srcOrd="0" destOrd="1" presId="urn:microsoft.com/office/officeart/2005/8/layout/default"/>
    <dgm:cxn modelId="{BC93F933-7F59-4D10-A502-C30753217D22}" type="presOf" srcId="{2CE4EF0D-EE7D-48EA-A3C4-E6899F9E27F6}" destId="{844B532E-44C3-4AC5-9298-DA07A0376610}" srcOrd="0" destOrd="2" presId="urn:microsoft.com/office/officeart/2005/8/layout/default"/>
    <dgm:cxn modelId="{359B9935-A311-46B0-9ADA-ED8F15E8B445}" srcId="{E0EE8036-424B-459F-897C-3EFC50269F4C}" destId="{E2C2D04E-D71D-4390-A2BC-FABF9E72B2B1}" srcOrd="0" destOrd="0" parTransId="{9CC68F79-99E3-45A7-8FD4-4FA7636C2F98}" sibTransId="{10FC70BE-761C-42A3-B6E7-285BC8A8E122}"/>
    <dgm:cxn modelId="{36C3C138-BC54-4430-954F-5EC98248B2E4}" type="presOf" srcId="{337DFA61-E18B-47DF-A47C-387DEAD655F9}" destId="{BA0CAD80-A893-4A91-B9DB-EBF2BE22CAC9}" srcOrd="0" destOrd="2" presId="urn:microsoft.com/office/officeart/2005/8/layout/default"/>
    <dgm:cxn modelId="{DC71343B-79CF-49EA-9BFB-E64219A1E9A1}" type="presOf" srcId="{E2C2D04E-D71D-4390-A2BC-FABF9E72B2B1}" destId="{8E58CFDA-8D5B-45DF-933D-6FDD7BFC846D}" srcOrd="0" destOrd="1" presId="urn:microsoft.com/office/officeart/2005/8/layout/default"/>
    <dgm:cxn modelId="{62F28D46-CFB2-4B46-A4E6-FC3FAB3ABC2B}" type="presOf" srcId="{B4560F06-17AD-4442-ABE5-6D0A1EF8EA7B}" destId="{01B72F0C-BE0F-484D-95D8-70A1F252A79B}" srcOrd="0" destOrd="2" presId="urn:microsoft.com/office/officeart/2005/8/layout/default"/>
    <dgm:cxn modelId="{AC732D67-8621-4180-AF71-BFA22E87CC2B}" type="presOf" srcId="{B497F29B-E8E7-4ED8-AD50-D2D7F7CB2E9B}" destId="{BA0CAD80-A893-4A91-B9DB-EBF2BE22CAC9}" srcOrd="0" destOrd="1" presId="urn:microsoft.com/office/officeart/2005/8/layout/default"/>
    <dgm:cxn modelId="{EBFAA34D-68FF-4EE5-BB65-7A50283C7ECD}" srcId="{180533CD-D557-49A9-ADD1-1A73E3F5EF13}" destId="{53A0FB4E-32FE-43A6-94D1-6ADC6104ACFF}" srcOrd="5" destOrd="0" parTransId="{093E7E22-53AD-41CA-9EE7-9EE84ECD9DF3}" sibTransId="{6D17EF5E-1394-4B31-828F-F0FE4C6A9467}"/>
    <dgm:cxn modelId="{C6EA7B4E-E638-4152-984C-971BDF346E39}" srcId="{53A0FB4E-32FE-43A6-94D1-6ADC6104ACFF}" destId="{B4560F06-17AD-4442-ABE5-6D0A1EF8EA7B}" srcOrd="1" destOrd="0" parTransId="{EF6613FC-7C40-4178-9BE6-D7D485405489}" sibTransId="{CEE2B361-C756-42E6-9699-3E7F23746753}"/>
    <dgm:cxn modelId="{8101FC75-2E77-4F79-8C4C-A1284E33E036}" type="presOf" srcId="{48DE18DF-1B26-4DE7-B09F-4E1ED96F70F9}" destId="{0D5F9C8B-D6D5-4670-9413-6D6897073F8B}" srcOrd="0" destOrd="2" presId="urn:microsoft.com/office/officeart/2005/8/layout/default"/>
    <dgm:cxn modelId="{16717076-8C8B-4231-92A3-7B10440704D4}" srcId="{53A0FB4E-32FE-43A6-94D1-6ADC6104ACFF}" destId="{5BFCAA46-E2F5-4467-8609-08D0644152C5}" srcOrd="0" destOrd="0" parTransId="{0F98240C-71D1-44D7-A329-52F5A12C0ACF}" sibTransId="{86EB865F-4AB6-4EEC-9E6A-43C87EABDFC1}"/>
    <dgm:cxn modelId="{EE82CA7B-62FE-42B0-A50B-7B0643E48425}" type="presOf" srcId="{2A4B28C7-9C2C-4CDE-9E59-6FEB46C668B2}" destId="{0D5F9C8B-D6D5-4670-9413-6D6897073F8B}" srcOrd="0" destOrd="0" presId="urn:microsoft.com/office/officeart/2005/8/layout/default"/>
    <dgm:cxn modelId="{03FEFA80-3C71-4C28-B8AA-56156DCC3FBF}" srcId="{180533CD-D557-49A9-ADD1-1A73E3F5EF13}" destId="{E0EE8036-424B-459F-897C-3EFC50269F4C}" srcOrd="2" destOrd="0" parTransId="{83F987CA-1679-4187-ABC6-E6AF4B389803}" sibTransId="{562BBB60-77E1-4D56-B85C-3945B3887507}"/>
    <dgm:cxn modelId="{884DF18F-AE34-4EFA-970B-88AC16058D4D}" srcId="{E0EE8036-424B-459F-897C-3EFC50269F4C}" destId="{08672916-D9A9-4D16-B8E6-47E147E88AD5}" srcOrd="1" destOrd="0" parTransId="{7C1199B4-AE86-4D61-B321-7F91609D3134}" sibTransId="{D47A0111-D44F-4953-8EE6-E186F69DB2F7}"/>
    <dgm:cxn modelId="{4B186290-5F1A-46F6-AD28-E041F12EA441}" srcId="{3822E6EC-4674-4870-8809-8C123CDD4426}" destId="{AC4F38C1-F092-47D4-8BF2-90FCD5FDDE0E}" srcOrd="0" destOrd="0" parTransId="{1C512A4F-7F26-4F15-81CF-848D1BB1F290}" sibTransId="{37DE17B5-B122-4D8A-9A49-A4D93FBD99AC}"/>
    <dgm:cxn modelId="{E7149A93-55E3-4B43-8651-B922839A6A35}" srcId="{2A4B28C7-9C2C-4CDE-9E59-6FEB46C668B2}" destId="{7A707F71-C69D-48E9-8176-E220907B2A9E}" srcOrd="0" destOrd="0" parTransId="{E8678377-5BFB-407E-842D-22AB44A920DA}" sibTransId="{21CDC379-8C18-4FCC-B903-19E753CAF70B}"/>
    <dgm:cxn modelId="{5E054099-7E59-4FF6-A5E6-B34201CCE6E8}" type="presOf" srcId="{180533CD-D557-49A9-ADD1-1A73E3F5EF13}" destId="{22F84785-C888-451A-83C5-C56533CD5584}" srcOrd="0" destOrd="0" presId="urn:microsoft.com/office/officeart/2005/8/layout/default"/>
    <dgm:cxn modelId="{DD3E41A4-2196-4C6D-A2BA-750B7305FAA4}" type="presOf" srcId="{3822E6EC-4674-4870-8809-8C123CDD4426}" destId="{844B532E-44C3-4AC5-9298-DA07A0376610}" srcOrd="0" destOrd="0" presId="urn:microsoft.com/office/officeart/2005/8/layout/default"/>
    <dgm:cxn modelId="{95E9B3A6-C27F-4CC1-B902-89F0140385DD}" type="presOf" srcId="{FA275D13-B9F0-41A1-88A2-376F0F45C48F}" destId="{D176ABD6-34D5-4F27-90FF-4B7592BEC270}" srcOrd="0" destOrd="0" presId="urn:microsoft.com/office/officeart/2005/8/layout/default"/>
    <dgm:cxn modelId="{3B0252B1-6B29-4CDF-9777-CAECC10728B8}" type="presOf" srcId="{08672916-D9A9-4D16-B8E6-47E147E88AD5}" destId="{8E58CFDA-8D5B-45DF-933D-6FDD7BFC846D}" srcOrd="0" destOrd="2" presId="urn:microsoft.com/office/officeart/2005/8/layout/default"/>
    <dgm:cxn modelId="{550BA9B4-254F-4322-A126-14DD7D0CA87D}" srcId="{180533CD-D557-49A9-ADD1-1A73E3F5EF13}" destId="{2A4B28C7-9C2C-4CDE-9E59-6FEB46C668B2}" srcOrd="1" destOrd="0" parTransId="{AD53AD57-790F-4033-B6F8-669E33C8DAD2}" sibTransId="{7BF3AE17-BBC2-4262-A35B-32195A8BDABA}"/>
    <dgm:cxn modelId="{E1D518BF-10F9-4125-8140-7E58EB8E11E9}" srcId="{54C416A7-81D3-4C9C-905A-5D51F7B8586D}" destId="{337DFA61-E18B-47DF-A47C-387DEAD655F9}" srcOrd="1" destOrd="0" parTransId="{76FCA42D-8826-4E28-A804-F00E5488377D}" sibTransId="{CA7A1071-7D6A-4473-8159-8CB8CC320ED6}"/>
    <dgm:cxn modelId="{FA469ECA-AF3E-4DAA-92BC-EA362B0CF81C}" srcId="{3822E6EC-4674-4870-8809-8C123CDD4426}" destId="{2CE4EF0D-EE7D-48EA-A3C4-E6899F9E27F6}" srcOrd="1" destOrd="0" parTransId="{9D5F7F5D-A725-40CE-ABDC-51DAD3CB2E89}" sibTransId="{05D2F8D6-1A9C-4B16-8ACB-8F086202EBEA}"/>
    <dgm:cxn modelId="{21DAECCB-BA64-430C-90C3-67685346243A}" srcId="{180533CD-D557-49A9-ADD1-1A73E3F5EF13}" destId="{54C416A7-81D3-4C9C-905A-5D51F7B8586D}" srcOrd="0" destOrd="0" parTransId="{E835B020-06AC-48C6-B5FD-66D7FCE56B2D}" sibTransId="{A7D6958B-02B1-49BC-A47B-FC23BD1628BE}"/>
    <dgm:cxn modelId="{30AF42F0-D716-4C28-888C-70E8C7B50F28}" srcId="{180533CD-D557-49A9-ADD1-1A73E3F5EF13}" destId="{3822E6EC-4674-4870-8809-8C123CDD4426}" srcOrd="3" destOrd="0" parTransId="{5C8DBBE7-B3B6-40E2-B755-0057C906DB05}" sibTransId="{B3EE8B99-82A9-4432-9407-D87E7BB9C502}"/>
    <dgm:cxn modelId="{59712DF2-E9CF-45C3-931B-A9EDD674DE99}" type="presOf" srcId="{54C416A7-81D3-4C9C-905A-5D51F7B8586D}" destId="{BA0CAD80-A893-4A91-B9DB-EBF2BE22CAC9}" srcOrd="0" destOrd="0" presId="urn:microsoft.com/office/officeart/2005/8/layout/default"/>
    <dgm:cxn modelId="{27070160-5F6D-4647-9D44-42448720D64B}" type="presParOf" srcId="{22F84785-C888-451A-83C5-C56533CD5584}" destId="{BA0CAD80-A893-4A91-B9DB-EBF2BE22CAC9}" srcOrd="0" destOrd="0" presId="urn:microsoft.com/office/officeart/2005/8/layout/default"/>
    <dgm:cxn modelId="{D37E17E8-3F65-46B5-A147-8C87796DAEA7}" type="presParOf" srcId="{22F84785-C888-451A-83C5-C56533CD5584}" destId="{6328909F-A038-4D5C-A3F2-9720C26BB27F}" srcOrd="1" destOrd="0" presId="urn:microsoft.com/office/officeart/2005/8/layout/default"/>
    <dgm:cxn modelId="{6600A172-EB5F-4530-A102-6132E4A262CC}" type="presParOf" srcId="{22F84785-C888-451A-83C5-C56533CD5584}" destId="{0D5F9C8B-D6D5-4670-9413-6D6897073F8B}" srcOrd="2" destOrd="0" presId="urn:microsoft.com/office/officeart/2005/8/layout/default"/>
    <dgm:cxn modelId="{6DE8E7D8-D916-474C-9318-6FF3F2ABFBCC}" type="presParOf" srcId="{22F84785-C888-451A-83C5-C56533CD5584}" destId="{9344F3D5-BF57-4098-809B-5551FD8EEEED}" srcOrd="3" destOrd="0" presId="urn:microsoft.com/office/officeart/2005/8/layout/default"/>
    <dgm:cxn modelId="{6ABBB394-0BC5-4F05-88DD-375483E8F28D}" type="presParOf" srcId="{22F84785-C888-451A-83C5-C56533CD5584}" destId="{8E58CFDA-8D5B-45DF-933D-6FDD7BFC846D}" srcOrd="4" destOrd="0" presId="urn:microsoft.com/office/officeart/2005/8/layout/default"/>
    <dgm:cxn modelId="{E3E04DE2-736B-41B5-941E-3405A20A0055}" type="presParOf" srcId="{22F84785-C888-451A-83C5-C56533CD5584}" destId="{9572E0FC-2DC3-4F3E-B1EB-A8E0074BAAAB}" srcOrd="5" destOrd="0" presId="urn:microsoft.com/office/officeart/2005/8/layout/default"/>
    <dgm:cxn modelId="{14F21E56-F0E8-4549-AF64-E8381468F0A6}" type="presParOf" srcId="{22F84785-C888-451A-83C5-C56533CD5584}" destId="{844B532E-44C3-4AC5-9298-DA07A0376610}" srcOrd="6" destOrd="0" presId="urn:microsoft.com/office/officeart/2005/8/layout/default"/>
    <dgm:cxn modelId="{FA2E30A4-FCEC-4E7F-994D-CEBFCD83F91A}" type="presParOf" srcId="{22F84785-C888-451A-83C5-C56533CD5584}" destId="{14DB7BB7-A356-40F4-AC14-C7F406468385}" srcOrd="7" destOrd="0" presId="urn:microsoft.com/office/officeart/2005/8/layout/default"/>
    <dgm:cxn modelId="{C5DD2FF3-0B25-4131-99C1-FFB37B11825B}" type="presParOf" srcId="{22F84785-C888-451A-83C5-C56533CD5584}" destId="{D176ABD6-34D5-4F27-90FF-4B7592BEC270}" srcOrd="8" destOrd="0" presId="urn:microsoft.com/office/officeart/2005/8/layout/default"/>
    <dgm:cxn modelId="{1440D47A-723A-4CC3-BF88-1E43971A9ECD}" type="presParOf" srcId="{22F84785-C888-451A-83C5-C56533CD5584}" destId="{F1D2DFBA-8F91-4D4C-9FBE-DA3015ABE39A}" srcOrd="9" destOrd="0" presId="urn:microsoft.com/office/officeart/2005/8/layout/default"/>
    <dgm:cxn modelId="{0CCA17F8-ED2C-4B12-97FE-EB6FFAC66FCE}" type="presParOf" srcId="{22F84785-C888-451A-83C5-C56533CD5584}" destId="{01B72F0C-BE0F-484D-95D8-70A1F252A79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25932-36DC-4E3A-88A4-48CF3B97314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DFD8F09A-6853-41E4-A3D9-9D4CA0524739}">
      <dgm:prSet phldrT="[Text]" phldr="0" custT="1"/>
      <dgm:spPr/>
      <dgm:t>
        <a:bodyPr/>
        <a:lstStyle/>
        <a:p>
          <a:r>
            <a:rPr lang="en-US" sz="1800" dirty="0">
              <a:latin typeface="Arial" panose="020B0604020202020204" pitchFamily="34" charset="0"/>
              <a:cs typeface="Arial" panose="020B0604020202020204" pitchFamily="34" charset="0"/>
            </a:rPr>
            <a:t>Complete Student Registration. </a:t>
          </a:r>
        </a:p>
      </dgm:t>
    </dgm:pt>
    <dgm:pt modelId="{1C46C11F-19B9-4AF9-850F-F589E0F8763D}" type="parTrans" cxnId="{4E06E982-B382-48DE-AB03-7A52510461B5}">
      <dgm:prSet/>
      <dgm:spPr/>
      <dgm:t>
        <a:bodyPr/>
        <a:lstStyle/>
        <a:p>
          <a:endParaRPr lang="en-US"/>
        </a:p>
      </dgm:t>
    </dgm:pt>
    <dgm:pt modelId="{97E548F7-DC04-45CB-BE47-184B1316C062}" type="sibTrans" cxnId="{4E06E982-B382-48DE-AB03-7A52510461B5}">
      <dgm:prSet/>
      <dgm:spPr/>
      <dgm:t>
        <a:bodyPr/>
        <a:lstStyle/>
        <a:p>
          <a:endParaRPr lang="en-US" dirty="0"/>
        </a:p>
      </dgm:t>
    </dgm:pt>
    <dgm:pt modelId="{5496ACD2-6C43-4CA4-AC1A-CA1C2F2E25E2}">
      <dgm:prSet phldrT="[Text]" phldr="0" custT="1"/>
      <dgm:spPr/>
      <dgm:t>
        <a:bodyPr/>
        <a:lstStyle/>
        <a:p>
          <a:r>
            <a:rPr lang="en-US" sz="1800" i="1" dirty="0">
              <a:latin typeface="Arial" panose="020B0604020202020204" pitchFamily="34" charset="0"/>
              <a:cs typeface="Arial" panose="020B0604020202020204" pitchFamily="34" charset="0"/>
            </a:rPr>
            <a:t>Around 2 months prior to testing</a:t>
          </a:r>
        </a:p>
      </dgm:t>
    </dgm:pt>
    <dgm:pt modelId="{F1101A22-EDE1-4FAD-9D6E-86D7A2725572}" type="parTrans" cxnId="{DF703C29-1133-49A3-BF49-436CD3A9EC8E}">
      <dgm:prSet/>
      <dgm:spPr/>
      <dgm:t>
        <a:bodyPr/>
        <a:lstStyle/>
        <a:p>
          <a:endParaRPr lang="en-US"/>
        </a:p>
      </dgm:t>
    </dgm:pt>
    <dgm:pt modelId="{F86BBC6F-60CB-4AAA-8FE6-4FB9832D1C43}" type="sibTrans" cxnId="{DF703C29-1133-49A3-BF49-436CD3A9EC8E}">
      <dgm:prSet/>
      <dgm:spPr/>
      <dgm:t>
        <a:bodyPr/>
        <a:lstStyle/>
        <a:p>
          <a:endParaRPr lang="en-US"/>
        </a:p>
      </dgm:t>
    </dgm:pt>
    <dgm:pt modelId="{69DED456-A915-4B50-A1BF-C272B1EA3B4A}">
      <dgm:prSet phldrT="[Text]" phldr="0" custT="1"/>
      <dgm:spPr/>
      <dgm:t>
        <a:bodyPr/>
        <a:lstStyle/>
        <a:p>
          <a:r>
            <a:rPr lang="en-US" sz="1800" dirty="0">
              <a:latin typeface="Arial" panose="020B0604020202020204" pitchFamily="34" charset="0"/>
              <a:cs typeface="Arial" panose="020B0604020202020204" pitchFamily="34" charset="0"/>
            </a:rPr>
            <a:t>Assign “Classes” in the MCAS Portal.</a:t>
          </a:r>
        </a:p>
      </dgm:t>
    </dgm:pt>
    <dgm:pt modelId="{D361F9F0-D1BD-45FF-A22B-421D12C6413A}" type="parTrans" cxnId="{7AAEBA61-BC23-4A37-A23D-893ABED7F46A}">
      <dgm:prSet/>
      <dgm:spPr/>
      <dgm:t>
        <a:bodyPr/>
        <a:lstStyle/>
        <a:p>
          <a:endParaRPr lang="en-US"/>
        </a:p>
      </dgm:t>
    </dgm:pt>
    <dgm:pt modelId="{35F897FE-E219-49C1-B420-1A8FF49B1FC1}" type="sibTrans" cxnId="{7AAEBA61-BC23-4A37-A23D-893ABED7F46A}">
      <dgm:prSet/>
      <dgm:spPr/>
      <dgm:t>
        <a:bodyPr/>
        <a:lstStyle/>
        <a:p>
          <a:endParaRPr lang="en-US" dirty="0"/>
        </a:p>
      </dgm:t>
    </dgm:pt>
    <dgm:pt modelId="{8B535042-E368-472A-88DE-8364AE99DB07}">
      <dgm:prSet phldrT="[Text]" phldr="0" custT="1"/>
      <dgm:spPr/>
      <dgm:t>
        <a:bodyPr/>
        <a:lstStyle/>
        <a:p>
          <a:r>
            <a:rPr lang="en-US" sz="1800" i="1" dirty="0">
              <a:latin typeface="Arial" panose="020B0604020202020204" pitchFamily="34" charset="0"/>
              <a:cs typeface="Arial" panose="020B0604020202020204" pitchFamily="34" charset="0"/>
            </a:rPr>
            <a:t>2 weeks prior to testing</a:t>
          </a:r>
        </a:p>
      </dgm:t>
    </dgm:pt>
    <dgm:pt modelId="{A5A71795-3924-4C4F-A120-1640B232BB21}" type="parTrans" cxnId="{C23CC027-CF36-421C-AA46-57A4E9DEE0A7}">
      <dgm:prSet/>
      <dgm:spPr/>
      <dgm:t>
        <a:bodyPr/>
        <a:lstStyle/>
        <a:p>
          <a:endParaRPr lang="en-US"/>
        </a:p>
      </dgm:t>
    </dgm:pt>
    <dgm:pt modelId="{31E7DBE3-AF9D-46F5-B1A5-1F5858789F88}" type="sibTrans" cxnId="{C23CC027-CF36-421C-AA46-57A4E9DEE0A7}">
      <dgm:prSet/>
      <dgm:spPr/>
      <dgm:t>
        <a:bodyPr/>
        <a:lstStyle/>
        <a:p>
          <a:endParaRPr lang="en-US"/>
        </a:p>
      </dgm:t>
    </dgm:pt>
    <dgm:pt modelId="{C56B7D13-E5AF-49BC-9DD2-4F459724A144}">
      <dgm:prSet phldrT="[Text]" phldr="0" custT="1"/>
      <dgm:spPr/>
      <dgm:t>
        <a:bodyPr/>
        <a:lstStyle/>
        <a:p>
          <a:r>
            <a:rPr lang="en-US" sz="1800" dirty="0">
              <a:latin typeface="Arial" panose="020B0604020202020204" pitchFamily="34" charset="0"/>
              <a:cs typeface="Arial" panose="020B0604020202020204" pitchFamily="34" charset="0"/>
            </a:rPr>
            <a:t>“Schedule” tests in the MCAS Portal. </a:t>
          </a:r>
        </a:p>
      </dgm:t>
    </dgm:pt>
    <dgm:pt modelId="{E496519F-F9E6-46D3-A19B-D5DB302D820F}" type="parTrans" cxnId="{B3ADA5D8-63E8-4477-B71C-B2057ED3A4D2}">
      <dgm:prSet/>
      <dgm:spPr/>
      <dgm:t>
        <a:bodyPr/>
        <a:lstStyle/>
        <a:p>
          <a:endParaRPr lang="en-US"/>
        </a:p>
      </dgm:t>
    </dgm:pt>
    <dgm:pt modelId="{9B428DB5-DCDC-4090-9DC7-43B71DDCE155}" type="sibTrans" cxnId="{B3ADA5D8-63E8-4477-B71C-B2057ED3A4D2}">
      <dgm:prSet/>
      <dgm:spPr/>
      <dgm:t>
        <a:bodyPr/>
        <a:lstStyle/>
        <a:p>
          <a:endParaRPr lang="en-US" dirty="0"/>
        </a:p>
      </dgm:t>
    </dgm:pt>
    <dgm:pt modelId="{EB1265EB-47BD-4549-AC8D-5D12479BF26F}">
      <dgm:prSet phldrT="[Text]" phldr="0" custT="1"/>
      <dgm:spPr/>
      <dgm:t>
        <a:bodyPr/>
        <a:lstStyle/>
        <a:p>
          <a:r>
            <a:rPr lang="en-US" sz="1800" i="1" dirty="0">
              <a:latin typeface="Arial" panose="020B0604020202020204" pitchFamily="34" charset="0"/>
              <a:cs typeface="Arial" panose="020B0604020202020204" pitchFamily="34" charset="0"/>
            </a:rPr>
            <a:t>1 week prior to testing</a:t>
          </a:r>
        </a:p>
      </dgm:t>
    </dgm:pt>
    <dgm:pt modelId="{9D66A658-5393-413A-84E5-7DA9DCAC58F4}" type="parTrans" cxnId="{F3FF9482-39BB-4246-9463-60894F66D080}">
      <dgm:prSet/>
      <dgm:spPr/>
      <dgm:t>
        <a:bodyPr/>
        <a:lstStyle/>
        <a:p>
          <a:endParaRPr lang="en-US"/>
        </a:p>
      </dgm:t>
    </dgm:pt>
    <dgm:pt modelId="{71BE64FA-D48B-4222-9B39-0518C6F98489}" type="sibTrans" cxnId="{F3FF9482-39BB-4246-9463-60894F66D080}">
      <dgm:prSet/>
      <dgm:spPr/>
      <dgm:t>
        <a:bodyPr/>
        <a:lstStyle/>
        <a:p>
          <a:endParaRPr lang="en-US"/>
        </a:p>
      </dgm:t>
    </dgm:pt>
    <dgm:pt modelId="{C011D00D-6149-4DED-9765-97EE71C4221B}">
      <dgm:prSet phldrT="[Text]" phldr="0" custT="1"/>
      <dgm:spPr/>
      <dgm:t>
        <a:bodyPr/>
        <a:lstStyle/>
        <a:p>
          <a:r>
            <a:rPr lang="en-US" sz="1800" dirty="0">
              <a:latin typeface="Arial" panose="020B0604020202020204" pitchFamily="34" charset="0"/>
              <a:cs typeface="Arial" panose="020B0604020202020204" pitchFamily="34" charset="0"/>
            </a:rPr>
            <a:t>Verify correct test assignments. </a:t>
          </a:r>
          <a:endParaRPr lang="en-US" sz="1800" dirty="0"/>
        </a:p>
      </dgm:t>
    </dgm:pt>
    <dgm:pt modelId="{47C8C3E5-3D59-4875-9A94-8C3829E572A1}" type="sibTrans" cxnId="{9314214A-4647-4F53-BDB5-4505860683A5}">
      <dgm:prSet/>
      <dgm:spPr/>
      <dgm:t>
        <a:bodyPr/>
        <a:lstStyle/>
        <a:p>
          <a:endParaRPr lang="en-US"/>
        </a:p>
      </dgm:t>
    </dgm:pt>
    <dgm:pt modelId="{8830B686-0000-4EAA-8CD1-FD7719A19E27}" type="parTrans" cxnId="{9314214A-4647-4F53-BDB5-4505860683A5}">
      <dgm:prSet/>
      <dgm:spPr/>
      <dgm:t>
        <a:bodyPr/>
        <a:lstStyle/>
        <a:p>
          <a:endParaRPr lang="en-US"/>
        </a:p>
      </dgm:t>
    </dgm:pt>
    <dgm:pt modelId="{3A88D4BA-5F51-4B14-9C02-8D58BB9DDA52}">
      <dgm:prSet custT="1"/>
      <dgm:spPr/>
      <dgm:t>
        <a:bodyPr/>
        <a:lstStyle/>
        <a:p>
          <a:r>
            <a:rPr lang="en-US" sz="1800" i="1" dirty="0">
              <a:latin typeface="Arial" panose="020B0604020202020204" pitchFamily="34" charset="0"/>
              <a:cs typeface="Arial" panose="020B0604020202020204" pitchFamily="34" charset="0"/>
            </a:rPr>
            <a:t>On test day</a:t>
          </a:r>
        </a:p>
      </dgm:t>
    </dgm:pt>
    <dgm:pt modelId="{33F25E9A-C43E-4F76-8C36-23448157220B}" type="parTrans" cxnId="{214CF3F4-AA82-417E-93B4-69749AEC7BED}">
      <dgm:prSet/>
      <dgm:spPr/>
      <dgm:t>
        <a:bodyPr/>
        <a:lstStyle/>
        <a:p>
          <a:endParaRPr lang="en-US"/>
        </a:p>
      </dgm:t>
    </dgm:pt>
    <dgm:pt modelId="{E1A22E90-5E8A-4CBC-B195-B1CEDE95214D}" type="sibTrans" cxnId="{214CF3F4-AA82-417E-93B4-69749AEC7BED}">
      <dgm:prSet/>
      <dgm:spPr/>
      <dgm:t>
        <a:bodyPr/>
        <a:lstStyle/>
        <a:p>
          <a:endParaRPr lang="en-US"/>
        </a:p>
      </dgm:t>
    </dgm:pt>
    <dgm:pt modelId="{3E4251A8-4451-4ADB-AF64-B831A3866402}">
      <dgm:prSet phldrT="[Text]" phldr="0" custT="1"/>
      <dgm:spPr/>
      <dgm:t>
        <a:bodyPr/>
        <a:lstStyle/>
        <a:p>
          <a:r>
            <a:rPr lang="en-US" sz="1800" dirty="0">
              <a:latin typeface="Arial" panose="020B0604020202020204" pitchFamily="34" charset="0"/>
              <a:cs typeface="Arial" panose="020B0604020202020204" pitchFamily="34" charset="0"/>
            </a:rPr>
            <a:t>Assign the Spanish/</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English test in Student Registration.</a:t>
          </a:r>
        </a:p>
      </dgm:t>
    </dgm:pt>
    <dgm:pt modelId="{D1EBC1CA-8648-4AE6-8104-2F356F3FE3DB}" type="parTrans" cxnId="{5DDC71FC-F9AE-41D8-B02E-E010B3BDD67A}">
      <dgm:prSet/>
      <dgm:spPr/>
    </dgm:pt>
    <dgm:pt modelId="{6D7F42FE-D00D-461C-B96D-3ADC4ED70A25}" type="sibTrans" cxnId="{5DDC71FC-F9AE-41D8-B02E-E010B3BDD67A}">
      <dgm:prSet/>
      <dgm:spPr/>
    </dgm:pt>
    <dgm:pt modelId="{EC17EB18-938D-4050-A9E0-EBF8D0E0E304}">
      <dgm:prSet phldrT="[Text]" phldr="0" custT="1"/>
      <dgm:spPr/>
      <dgm:t>
        <a:bodyPr/>
        <a:lstStyle/>
        <a:p>
          <a:r>
            <a:rPr lang="en-US" sz="1800" dirty="0">
              <a:latin typeface="Arial" panose="020B0604020202020204" pitchFamily="34" charset="0"/>
              <a:cs typeface="Arial" panose="020B0604020202020204" pitchFamily="34" charset="0"/>
            </a:rPr>
            <a:t>Create separate classes for students taking the Spanish/</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English edition. </a:t>
          </a:r>
        </a:p>
      </dgm:t>
    </dgm:pt>
    <dgm:pt modelId="{D530BFA5-DF1B-4133-B5B7-88739E6F6803}" type="parTrans" cxnId="{7E2E9F45-6A03-4504-BFAE-3ECD5F72CF48}">
      <dgm:prSet/>
      <dgm:spPr/>
    </dgm:pt>
    <dgm:pt modelId="{F2285CBE-83E1-43CB-88A8-97207C0F5D37}" type="sibTrans" cxnId="{7E2E9F45-6A03-4504-BFAE-3ECD5F72CF48}">
      <dgm:prSet/>
      <dgm:spPr/>
    </dgm:pt>
    <dgm:pt modelId="{2999FFE3-3A4A-414A-A515-104FB29BD088}">
      <dgm:prSet phldrT="[Text]" phldr="0" custT="1"/>
      <dgm:spPr/>
      <dgm:t>
        <a:bodyPr/>
        <a:lstStyle/>
        <a:p>
          <a:r>
            <a:rPr lang="en-US" sz="1800" dirty="0">
              <a:latin typeface="Arial" panose="020B0604020202020204" pitchFamily="34" charset="0"/>
              <a:cs typeface="Arial" panose="020B0604020202020204" pitchFamily="34" charset="0"/>
            </a:rPr>
            <a:t>Select Spanish/</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English tests when scheduling tests (this assigns test forms). </a:t>
          </a:r>
        </a:p>
      </dgm:t>
    </dgm:pt>
    <dgm:pt modelId="{B9A3895A-B1E4-469B-AEDD-62EE9B5DAF08}" type="parTrans" cxnId="{1836AEAA-2CCB-49C1-8A53-A90BEFB7B463}">
      <dgm:prSet/>
      <dgm:spPr/>
    </dgm:pt>
    <dgm:pt modelId="{A84F876A-2514-4A52-886F-44F86048ECF2}" type="sibTrans" cxnId="{1836AEAA-2CCB-49C1-8A53-A90BEFB7B463}">
      <dgm:prSet/>
      <dgm:spPr/>
    </dgm:pt>
    <dgm:pt modelId="{7992C068-992D-47C8-A267-E0AADDFD1A0C}">
      <dgm:prSet custT="1"/>
      <dgm:spPr/>
      <dgm:t>
        <a:bodyPr/>
        <a:lstStyle/>
        <a:p>
          <a:r>
            <a:rPr lang="en-US" sz="1800" dirty="0">
              <a:latin typeface="Arial" panose="020B0604020202020204" pitchFamily="34" charset="0"/>
              <a:cs typeface="Arial" panose="020B0604020202020204" pitchFamily="34" charset="0"/>
            </a:rPr>
            <a:t>Verify details before students start testing.</a:t>
          </a:r>
        </a:p>
      </dgm:t>
    </dgm:pt>
    <dgm:pt modelId="{E78CEC9A-2AFF-4183-A09C-92AE2B6B65AE}" type="parTrans" cxnId="{9E925718-F9BA-46FC-9930-71B90FF9AD5E}">
      <dgm:prSet/>
      <dgm:spPr/>
    </dgm:pt>
    <dgm:pt modelId="{9FAB6758-2687-4C5F-89E4-6E29B46F6B5A}" type="sibTrans" cxnId="{9E925718-F9BA-46FC-9930-71B90FF9AD5E}">
      <dgm:prSet/>
      <dgm:spPr/>
    </dgm:pt>
    <dgm:pt modelId="{134AE4DE-6E66-4608-9636-5D5963B84E99}" type="pres">
      <dgm:prSet presAssocID="{5F925932-36DC-4E3A-88A4-48CF3B973143}" presName="linearFlow" presStyleCnt="0">
        <dgm:presLayoutVars>
          <dgm:dir/>
          <dgm:animLvl val="lvl"/>
          <dgm:resizeHandles val="exact"/>
        </dgm:presLayoutVars>
      </dgm:prSet>
      <dgm:spPr/>
    </dgm:pt>
    <dgm:pt modelId="{DC777970-022C-43B5-A57D-C41673181F45}" type="pres">
      <dgm:prSet presAssocID="{DFD8F09A-6853-41E4-A3D9-9D4CA0524739}" presName="composite" presStyleCnt="0"/>
      <dgm:spPr/>
    </dgm:pt>
    <dgm:pt modelId="{3CBF02FB-66DF-411B-B21B-BCECDF914C30}" type="pres">
      <dgm:prSet presAssocID="{DFD8F09A-6853-41E4-A3D9-9D4CA0524739}" presName="parTx" presStyleLbl="node1" presStyleIdx="0" presStyleCnt="4">
        <dgm:presLayoutVars>
          <dgm:chMax val="0"/>
          <dgm:chPref val="0"/>
          <dgm:bulletEnabled val="1"/>
        </dgm:presLayoutVars>
      </dgm:prSet>
      <dgm:spPr/>
    </dgm:pt>
    <dgm:pt modelId="{D81F6750-2363-4044-A72F-8D45B4A059A5}" type="pres">
      <dgm:prSet presAssocID="{DFD8F09A-6853-41E4-A3D9-9D4CA0524739}" presName="parSh" presStyleLbl="node1" presStyleIdx="0" presStyleCnt="4" custLinFactNeighborX="-742" custLinFactNeighborY="-4435"/>
      <dgm:spPr/>
    </dgm:pt>
    <dgm:pt modelId="{62445A85-363B-4317-AED3-0E84552F2700}" type="pres">
      <dgm:prSet presAssocID="{DFD8F09A-6853-41E4-A3D9-9D4CA0524739}" presName="desTx" presStyleLbl="fgAcc1" presStyleIdx="0" presStyleCnt="4">
        <dgm:presLayoutVars>
          <dgm:bulletEnabled val="1"/>
        </dgm:presLayoutVars>
      </dgm:prSet>
      <dgm:spPr/>
    </dgm:pt>
    <dgm:pt modelId="{D39E665C-D802-4789-B27A-AED4E0BA997D}" type="pres">
      <dgm:prSet presAssocID="{97E548F7-DC04-45CB-BE47-184B1316C062}" presName="sibTrans" presStyleLbl="sibTrans2D1" presStyleIdx="0" presStyleCnt="3"/>
      <dgm:spPr/>
    </dgm:pt>
    <dgm:pt modelId="{CF60018D-FACD-4452-A5F8-7E73B4F1FBFD}" type="pres">
      <dgm:prSet presAssocID="{97E548F7-DC04-45CB-BE47-184B1316C062}" presName="connTx" presStyleLbl="sibTrans2D1" presStyleIdx="0" presStyleCnt="3"/>
      <dgm:spPr/>
    </dgm:pt>
    <dgm:pt modelId="{12ACA185-3C8A-436F-A1D7-5866BA218D38}" type="pres">
      <dgm:prSet presAssocID="{69DED456-A915-4B50-A1BF-C272B1EA3B4A}" presName="composite" presStyleCnt="0"/>
      <dgm:spPr/>
    </dgm:pt>
    <dgm:pt modelId="{5DEE4ED0-F1AE-45F4-BDA3-14F3F16F485E}" type="pres">
      <dgm:prSet presAssocID="{69DED456-A915-4B50-A1BF-C272B1EA3B4A}" presName="parTx" presStyleLbl="node1" presStyleIdx="0" presStyleCnt="4">
        <dgm:presLayoutVars>
          <dgm:chMax val="0"/>
          <dgm:chPref val="0"/>
          <dgm:bulletEnabled val="1"/>
        </dgm:presLayoutVars>
      </dgm:prSet>
      <dgm:spPr/>
    </dgm:pt>
    <dgm:pt modelId="{4B0799D7-9CE3-4A0C-89D4-279350B85FD0}" type="pres">
      <dgm:prSet presAssocID="{69DED456-A915-4B50-A1BF-C272B1EA3B4A}" presName="parSh" presStyleLbl="node1" presStyleIdx="1" presStyleCnt="4" custLinFactNeighborY="-4435"/>
      <dgm:spPr/>
    </dgm:pt>
    <dgm:pt modelId="{C1AB8FED-95FB-46BF-AB79-FB0EB2D33B0C}" type="pres">
      <dgm:prSet presAssocID="{69DED456-A915-4B50-A1BF-C272B1EA3B4A}" presName="desTx" presStyleLbl="fgAcc1" presStyleIdx="1" presStyleCnt="4">
        <dgm:presLayoutVars>
          <dgm:bulletEnabled val="1"/>
        </dgm:presLayoutVars>
      </dgm:prSet>
      <dgm:spPr/>
    </dgm:pt>
    <dgm:pt modelId="{607379B8-DC58-4AB8-ACF0-4D8606BA1E7D}" type="pres">
      <dgm:prSet presAssocID="{35F897FE-E219-49C1-B420-1A8FF49B1FC1}" presName="sibTrans" presStyleLbl="sibTrans2D1" presStyleIdx="1" presStyleCnt="3"/>
      <dgm:spPr/>
    </dgm:pt>
    <dgm:pt modelId="{639AC9B1-7E0D-476B-B129-4F0C76A63266}" type="pres">
      <dgm:prSet presAssocID="{35F897FE-E219-49C1-B420-1A8FF49B1FC1}" presName="connTx" presStyleLbl="sibTrans2D1" presStyleIdx="1" presStyleCnt="3"/>
      <dgm:spPr/>
    </dgm:pt>
    <dgm:pt modelId="{144C8DB1-9409-4DD9-A0C9-975C10530E8F}" type="pres">
      <dgm:prSet presAssocID="{C56B7D13-E5AF-49BC-9DD2-4F459724A144}" presName="composite" presStyleCnt="0"/>
      <dgm:spPr/>
    </dgm:pt>
    <dgm:pt modelId="{402E50CD-CD81-4560-8FE8-9BA1F3419527}" type="pres">
      <dgm:prSet presAssocID="{C56B7D13-E5AF-49BC-9DD2-4F459724A144}" presName="parTx" presStyleLbl="node1" presStyleIdx="1" presStyleCnt="4">
        <dgm:presLayoutVars>
          <dgm:chMax val="0"/>
          <dgm:chPref val="0"/>
          <dgm:bulletEnabled val="1"/>
        </dgm:presLayoutVars>
      </dgm:prSet>
      <dgm:spPr/>
    </dgm:pt>
    <dgm:pt modelId="{2A72DFB2-C9CE-4558-80F9-3EFCDA1F2AEF}" type="pres">
      <dgm:prSet presAssocID="{C56B7D13-E5AF-49BC-9DD2-4F459724A144}" presName="parSh" presStyleLbl="node1" presStyleIdx="2" presStyleCnt="4" custLinFactNeighborX="-494" custLinFactNeighborY="-4435"/>
      <dgm:spPr/>
    </dgm:pt>
    <dgm:pt modelId="{A4E1B08C-B804-4B50-B4AE-BDECB91E1194}" type="pres">
      <dgm:prSet presAssocID="{C56B7D13-E5AF-49BC-9DD2-4F459724A144}" presName="desTx" presStyleLbl="fgAcc1" presStyleIdx="2" presStyleCnt="4">
        <dgm:presLayoutVars>
          <dgm:bulletEnabled val="1"/>
        </dgm:presLayoutVars>
      </dgm:prSet>
      <dgm:spPr/>
    </dgm:pt>
    <dgm:pt modelId="{247A6486-3ECC-40E6-A8C1-628A5F6998AF}" type="pres">
      <dgm:prSet presAssocID="{9B428DB5-DCDC-4090-9DC7-43B71DDCE155}" presName="sibTrans" presStyleLbl="sibTrans2D1" presStyleIdx="2" presStyleCnt="3"/>
      <dgm:spPr/>
    </dgm:pt>
    <dgm:pt modelId="{A7396ABB-9EFE-4F12-A2EC-05F7408C09DD}" type="pres">
      <dgm:prSet presAssocID="{9B428DB5-DCDC-4090-9DC7-43B71DDCE155}" presName="connTx" presStyleLbl="sibTrans2D1" presStyleIdx="2" presStyleCnt="3"/>
      <dgm:spPr/>
    </dgm:pt>
    <dgm:pt modelId="{3DC21AE6-BAEB-4E26-AE4A-E559B4050C10}" type="pres">
      <dgm:prSet presAssocID="{C011D00D-6149-4DED-9765-97EE71C4221B}" presName="composite" presStyleCnt="0"/>
      <dgm:spPr/>
    </dgm:pt>
    <dgm:pt modelId="{8ADD37F8-06E0-4DED-AD75-A1C935393C33}" type="pres">
      <dgm:prSet presAssocID="{C011D00D-6149-4DED-9765-97EE71C4221B}" presName="parTx" presStyleLbl="node1" presStyleIdx="2" presStyleCnt="4">
        <dgm:presLayoutVars>
          <dgm:chMax val="0"/>
          <dgm:chPref val="0"/>
          <dgm:bulletEnabled val="1"/>
        </dgm:presLayoutVars>
      </dgm:prSet>
      <dgm:spPr/>
    </dgm:pt>
    <dgm:pt modelId="{346502E4-AF15-462A-AA0C-137D12A7BFC2}" type="pres">
      <dgm:prSet presAssocID="{C011D00D-6149-4DED-9765-97EE71C4221B}" presName="parSh" presStyleLbl="node1" presStyleIdx="3" presStyleCnt="4" custLinFactNeighborX="-2246" custLinFactNeighborY="-4435"/>
      <dgm:spPr/>
    </dgm:pt>
    <dgm:pt modelId="{D3106567-205D-4F2D-B3B4-A5D86C7EED04}" type="pres">
      <dgm:prSet presAssocID="{C011D00D-6149-4DED-9765-97EE71C4221B}" presName="desTx" presStyleLbl="fgAcc1" presStyleIdx="3" presStyleCnt="4">
        <dgm:presLayoutVars>
          <dgm:bulletEnabled val="1"/>
        </dgm:presLayoutVars>
      </dgm:prSet>
      <dgm:spPr/>
    </dgm:pt>
  </dgm:ptLst>
  <dgm:cxnLst>
    <dgm:cxn modelId="{4FB3CE02-A3B4-4CFE-98F8-0D3E35B48EFE}" type="presOf" srcId="{3E4251A8-4451-4ADB-AF64-B831A3866402}" destId="{62445A85-363B-4317-AED3-0E84552F2700}" srcOrd="0" destOrd="1" presId="urn:microsoft.com/office/officeart/2005/8/layout/process3"/>
    <dgm:cxn modelId="{A14C9209-761E-4363-A369-42F05B69535B}" type="presOf" srcId="{EB1265EB-47BD-4549-AC8D-5D12479BF26F}" destId="{A4E1B08C-B804-4B50-B4AE-BDECB91E1194}" srcOrd="0" destOrd="0" presId="urn:microsoft.com/office/officeart/2005/8/layout/process3"/>
    <dgm:cxn modelId="{52BDDA0D-2B89-423A-B4A6-BEAE1A23D832}" type="presOf" srcId="{69DED456-A915-4B50-A1BF-C272B1EA3B4A}" destId="{5DEE4ED0-F1AE-45F4-BDA3-14F3F16F485E}" srcOrd="0" destOrd="0" presId="urn:microsoft.com/office/officeart/2005/8/layout/process3"/>
    <dgm:cxn modelId="{060B9F16-63BC-4B93-B9CB-5D7A41A5A7DE}" type="presOf" srcId="{DFD8F09A-6853-41E4-A3D9-9D4CA0524739}" destId="{3CBF02FB-66DF-411B-B21B-BCECDF914C30}" srcOrd="0" destOrd="0" presId="urn:microsoft.com/office/officeart/2005/8/layout/process3"/>
    <dgm:cxn modelId="{9E925718-F9BA-46FC-9930-71B90FF9AD5E}" srcId="{C011D00D-6149-4DED-9765-97EE71C4221B}" destId="{7992C068-992D-47C8-A267-E0AADDFD1A0C}" srcOrd="1" destOrd="0" parTransId="{E78CEC9A-2AFF-4183-A09C-92AE2B6B65AE}" sibTransId="{9FAB6758-2687-4C5F-89E4-6E29B46F6B5A}"/>
    <dgm:cxn modelId="{5392AF19-566F-43FF-B957-0E34E82BB328}" type="presOf" srcId="{7992C068-992D-47C8-A267-E0AADDFD1A0C}" destId="{D3106567-205D-4F2D-B3B4-A5D86C7EED04}" srcOrd="0" destOrd="1" presId="urn:microsoft.com/office/officeart/2005/8/layout/process3"/>
    <dgm:cxn modelId="{8F4E7F20-9920-49D5-8F43-3E2116241B28}" type="presOf" srcId="{C56B7D13-E5AF-49BC-9DD2-4F459724A144}" destId="{402E50CD-CD81-4560-8FE8-9BA1F3419527}" srcOrd="0" destOrd="0" presId="urn:microsoft.com/office/officeart/2005/8/layout/process3"/>
    <dgm:cxn modelId="{C23CC027-CF36-421C-AA46-57A4E9DEE0A7}" srcId="{69DED456-A915-4B50-A1BF-C272B1EA3B4A}" destId="{8B535042-E368-472A-88DE-8364AE99DB07}" srcOrd="0" destOrd="0" parTransId="{A5A71795-3924-4C4F-A120-1640B232BB21}" sibTransId="{31E7DBE3-AF9D-46F5-B1A5-1F5858789F88}"/>
    <dgm:cxn modelId="{DF703C29-1133-49A3-BF49-436CD3A9EC8E}" srcId="{DFD8F09A-6853-41E4-A3D9-9D4CA0524739}" destId="{5496ACD2-6C43-4CA4-AC1A-CA1C2F2E25E2}" srcOrd="0" destOrd="0" parTransId="{F1101A22-EDE1-4FAD-9D6E-86D7A2725572}" sibTransId="{F86BBC6F-60CB-4AAA-8FE6-4FB9832D1C43}"/>
    <dgm:cxn modelId="{ED1BB73D-15A7-4A2C-B683-5E4A79888604}" type="presOf" srcId="{69DED456-A915-4B50-A1BF-C272B1EA3B4A}" destId="{4B0799D7-9CE3-4A0C-89D4-279350B85FD0}" srcOrd="1" destOrd="0" presId="urn:microsoft.com/office/officeart/2005/8/layout/process3"/>
    <dgm:cxn modelId="{452AEB5F-06DE-41B8-A755-F01E6218633E}" type="presOf" srcId="{C011D00D-6149-4DED-9765-97EE71C4221B}" destId="{346502E4-AF15-462A-AA0C-137D12A7BFC2}" srcOrd="1" destOrd="0" presId="urn:microsoft.com/office/officeart/2005/8/layout/process3"/>
    <dgm:cxn modelId="{7AAEBA61-BC23-4A37-A23D-893ABED7F46A}" srcId="{5F925932-36DC-4E3A-88A4-48CF3B973143}" destId="{69DED456-A915-4B50-A1BF-C272B1EA3B4A}" srcOrd="1" destOrd="0" parTransId="{D361F9F0-D1BD-45FF-A22B-421D12C6413A}" sibTransId="{35F897FE-E219-49C1-B420-1A8FF49B1FC1}"/>
    <dgm:cxn modelId="{7E2E9F45-6A03-4504-BFAE-3ECD5F72CF48}" srcId="{69DED456-A915-4B50-A1BF-C272B1EA3B4A}" destId="{EC17EB18-938D-4050-A9E0-EBF8D0E0E304}" srcOrd="1" destOrd="0" parTransId="{D530BFA5-DF1B-4133-B5B7-88739E6F6803}" sibTransId="{F2285CBE-83E1-43CB-88A8-97207C0F5D37}"/>
    <dgm:cxn modelId="{42BBF166-E742-4568-A6DD-7DCF9325CB48}" type="presOf" srcId="{97E548F7-DC04-45CB-BE47-184B1316C062}" destId="{D39E665C-D802-4789-B27A-AED4E0BA997D}" srcOrd="0" destOrd="0" presId="urn:microsoft.com/office/officeart/2005/8/layout/process3"/>
    <dgm:cxn modelId="{2E674447-3710-4D20-96E8-A13190737FB8}" type="presOf" srcId="{35F897FE-E219-49C1-B420-1A8FF49B1FC1}" destId="{607379B8-DC58-4AB8-ACF0-4D8606BA1E7D}" srcOrd="0" destOrd="0" presId="urn:microsoft.com/office/officeart/2005/8/layout/process3"/>
    <dgm:cxn modelId="{9314214A-4647-4F53-BDB5-4505860683A5}" srcId="{5F925932-36DC-4E3A-88A4-48CF3B973143}" destId="{C011D00D-6149-4DED-9765-97EE71C4221B}" srcOrd="3" destOrd="0" parTransId="{8830B686-0000-4EAA-8CD1-FD7719A19E27}" sibTransId="{47C8C3E5-3D59-4875-9A94-8C3829E572A1}"/>
    <dgm:cxn modelId="{E634DF6F-9B4D-43A5-9B42-E4FEF20970D2}" type="presOf" srcId="{9B428DB5-DCDC-4090-9DC7-43B71DDCE155}" destId="{247A6486-3ECC-40E6-A8C1-628A5F6998AF}" srcOrd="0" destOrd="0" presId="urn:microsoft.com/office/officeart/2005/8/layout/process3"/>
    <dgm:cxn modelId="{5B108F53-3F59-4706-A649-5CEA33DED853}" type="presOf" srcId="{35F897FE-E219-49C1-B420-1A8FF49B1FC1}" destId="{639AC9B1-7E0D-476B-B129-4F0C76A63266}" srcOrd="1" destOrd="0" presId="urn:microsoft.com/office/officeart/2005/8/layout/process3"/>
    <dgm:cxn modelId="{1FAE5E56-81D7-44FF-AA17-6257A0A163DB}" type="presOf" srcId="{5F925932-36DC-4E3A-88A4-48CF3B973143}" destId="{134AE4DE-6E66-4608-9636-5D5963B84E99}" srcOrd="0" destOrd="0" presId="urn:microsoft.com/office/officeart/2005/8/layout/process3"/>
    <dgm:cxn modelId="{6BDB3177-D1C1-4832-A782-EBF04D95F6FF}" type="presOf" srcId="{DFD8F09A-6853-41E4-A3D9-9D4CA0524739}" destId="{D81F6750-2363-4044-A72F-8D45B4A059A5}" srcOrd="1" destOrd="0" presId="urn:microsoft.com/office/officeart/2005/8/layout/process3"/>
    <dgm:cxn modelId="{F3FF9482-39BB-4246-9463-60894F66D080}" srcId="{C56B7D13-E5AF-49BC-9DD2-4F459724A144}" destId="{EB1265EB-47BD-4549-AC8D-5D12479BF26F}" srcOrd="0" destOrd="0" parTransId="{9D66A658-5393-413A-84E5-7DA9DCAC58F4}" sibTransId="{71BE64FA-D48B-4222-9B39-0518C6F98489}"/>
    <dgm:cxn modelId="{4E06E982-B382-48DE-AB03-7A52510461B5}" srcId="{5F925932-36DC-4E3A-88A4-48CF3B973143}" destId="{DFD8F09A-6853-41E4-A3D9-9D4CA0524739}" srcOrd="0" destOrd="0" parTransId="{1C46C11F-19B9-4AF9-850F-F589E0F8763D}" sibTransId="{97E548F7-DC04-45CB-BE47-184B1316C062}"/>
    <dgm:cxn modelId="{E4A43E96-0140-42BB-8C55-FD2421487377}" type="presOf" srcId="{8B535042-E368-472A-88DE-8364AE99DB07}" destId="{C1AB8FED-95FB-46BF-AB79-FB0EB2D33B0C}" srcOrd="0" destOrd="0" presId="urn:microsoft.com/office/officeart/2005/8/layout/process3"/>
    <dgm:cxn modelId="{1836AEAA-2CCB-49C1-8A53-A90BEFB7B463}" srcId="{C56B7D13-E5AF-49BC-9DD2-4F459724A144}" destId="{2999FFE3-3A4A-414A-A515-104FB29BD088}" srcOrd="1" destOrd="0" parTransId="{B9A3895A-B1E4-469B-AEDD-62EE9B5DAF08}" sibTransId="{A84F876A-2514-4A52-886F-44F86048ECF2}"/>
    <dgm:cxn modelId="{FD17D0AE-414F-4B4D-A03F-B4753118414C}" type="presOf" srcId="{97E548F7-DC04-45CB-BE47-184B1316C062}" destId="{CF60018D-FACD-4452-A5F8-7E73B4F1FBFD}" srcOrd="1" destOrd="0" presId="urn:microsoft.com/office/officeart/2005/8/layout/process3"/>
    <dgm:cxn modelId="{7F169AB7-9D1C-4284-AD85-799CEFE6E201}" type="presOf" srcId="{5496ACD2-6C43-4CA4-AC1A-CA1C2F2E25E2}" destId="{62445A85-363B-4317-AED3-0E84552F2700}" srcOrd="0" destOrd="0" presId="urn:microsoft.com/office/officeart/2005/8/layout/process3"/>
    <dgm:cxn modelId="{955C7BB8-C70B-4A03-AD15-04A940681530}" type="presOf" srcId="{EC17EB18-938D-4050-A9E0-EBF8D0E0E304}" destId="{C1AB8FED-95FB-46BF-AB79-FB0EB2D33B0C}" srcOrd="0" destOrd="1" presId="urn:microsoft.com/office/officeart/2005/8/layout/process3"/>
    <dgm:cxn modelId="{190AC5BF-FCA6-419C-AD9C-4A4E07F3D83F}" type="presOf" srcId="{3A88D4BA-5F51-4B14-9C02-8D58BB9DDA52}" destId="{D3106567-205D-4F2D-B3B4-A5D86C7EED04}" srcOrd="0" destOrd="0" presId="urn:microsoft.com/office/officeart/2005/8/layout/process3"/>
    <dgm:cxn modelId="{491925C0-4B9F-49C4-A14B-AD4BAF6B1A06}" type="presOf" srcId="{C56B7D13-E5AF-49BC-9DD2-4F459724A144}" destId="{2A72DFB2-C9CE-4558-80F9-3EFCDA1F2AEF}" srcOrd="1" destOrd="0" presId="urn:microsoft.com/office/officeart/2005/8/layout/process3"/>
    <dgm:cxn modelId="{DB25F6C7-DC29-40BB-BFB7-6FD0FE8F779C}" type="presOf" srcId="{9B428DB5-DCDC-4090-9DC7-43B71DDCE155}" destId="{A7396ABB-9EFE-4F12-A2EC-05F7408C09DD}" srcOrd="1" destOrd="0" presId="urn:microsoft.com/office/officeart/2005/8/layout/process3"/>
    <dgm:cxn modelId="{9B4CCBCC-4F1D-4F52-8D86-53C5BE31E48A}" type="presOf" srcId="{C011D00D-6149-4DED-9765-97EE71C4221B}" destId="{8ADD37F8-06E0-4DED-AD75-A1C935393C33}" srcOrd="0" destOrd="0" presId="urn:microsoft.com/office/officeart/2005/8/layout/process3"/>
    <dgm:cxn modelId="{B3ADA5D8-63E8-4477-B71C-B2057ED3A4D2}" srcId="{5F925932-36DC-4E3A-88A4-48CF3B973143}" destId="{C56B7D13-E5AF-49BC-9DD2-4F459724A144}" srcOrd="2" destOrd="0" parTransId="{E496519F-F9E6-46D3-A19B-D5DB302D820F}" sibTransId="{9B428DB5-DCDC-4090-9DC7-43B71DDCE155}"/>
    <dgm:cxn modelId="{58BCF8ED-625D-4FD6-B4A4-6D299AAA1EE7}" type="presOf" srcId="{2999FFE3-3A4A-414A-A515-104FB29BD088}" destId="{A4E1B08C-B804-4B50-B4AE-BDECB91E1194}" srcOrd="0" destOrd="1" presId="urn:microsoft.com/office/officeart/2005/8/layout/process3"/>
    <dgm:cxn modelId="{214CF3F4-AA82-417E-93B4-69749AEC7BED}" srcId="{C011D00D-6149-4DED-9765-97EE71C4221B}" destId="{3A88D4BA-5F51-4B14-9C02-8D58BB9DDA52}" srcOrd="0" destOrd="0" parTransId="{33F25E9A-C43E-4F76-8C36-23448157220B}" sibTransId="{E1A22E90-5E8A-4CBC-B195-B1CEDE95214D}"/>
    <dgm:cxn modelId="{5DDC71FC-F9AE-41D8-B02E-E010B3BDD67A}" srcId="{DFD8F09A-6853-41E4-A3D9-9D4CA0524739}" destId="{3E4251A8-4451-4ADB-AF64-B831A3866402}" srcOrd="1" destOrd="0" parTransId="{D1EBC1CA-8648-4AE6-8104-2F356F3FE3DB}" sibTransId="{6D7F42FE-D00D-461C-B96D-3ADC4ED70A25}"/>
    <dgm:cxn modelId="{8CE4F821-6FC9-48A0-8783-4641DED073CF}" type="presParOf" srcId="{134AE4DE-6E66-4608-9636-5D5963B84E99}" destId="{DC777970-022C-43B5-A57D-C41673181F45}" srcOrd="0" destOrd="0" presId="urn:microsoft.com/office/officeart/2005/8/layout/process3"/>
    <dgm:cxn modelId="{059C15DE-88E2-4B65-B88F-0E47E80F0A85}" type="presParOf" srcId="{DC777970-022C-43B5-A57D-C41673181F45}" destId="{3CBF02FB-66DF-411B-B21B-BCECDF914C30}" srcOrd="0" destOrd="0" presId="urn:microsoft.com/office/officeart/2005/8/layout/process3"/>
    <dgm:cxn modelId="{FDBF8F71-3B39-4A38-A882-9A95B3B0FDDB}" type="presParOf" srcId="{DC777970-022C-43B5-A57D-C41673181F45}" destId="{D81F6750-2363-4044-A72F-8D45B4A059A5}" srcOrd="1" destOrd="0" presId="urn:microsoft.com/office/officeart/2005/8/layout/process3"/>
    <dgm:cxn modelId="{7AFCF248-EC25-427C-A0BD-E18BA3CBCDBB}" type="presParOf" srcId="{DC777970-022C-43B5-A57D-C41673181F45}" destId="{62445A85-363B-4317-AED3-0E84552F2700}" srcOrd="2" destOrd="0" presId="urn:microsoft.com/office/officeart/2005/8/layout/process3"/>
    <dgm:cxn modelId="{2BF210FC-36BB-4509-AB78-23224DC92571}" type="presParOf" srcId="{134AE4DE-6E66-4608-9636-5D5963B84E99}" destId="{D39E665C-D802-4789-B27A-AED4E0BA997D}" srcOrd="1" destOrd="0" presId="urn:microsoft.com/office/officeart/2005/8/layout/process3"/>
    <dgm:cxn modelId="{336CC72C-E374-4BF2-B262-06644DF159EC}" type="presParOf" srcId="{D39E665C-D802-4789-B27A-AED4E0BA997D}" destId="{CF60018D-FACD-4452-A5F8-7E73B4F1FBFD}" srcOrd="0" destOrd="0" presId="urn:microsoft.com/office/officeart/2005/8/layout/process3"/>
    <dgm:cxn modelId="{B03D03D6-8127-4329-ADA3-57D4DB631460}" type="presParOf" srcId="{134AE4DE-6E66-4608-9636-5D5963B84E99}" destId="{12ACA185-3C8A-436F-A1D7-5866BA218D38}" srcOrd="2" destOrd="0" presId="urn:microsoft.com/office/officeart/2005/8/layout/process3"/>
    <dgm:cxn modelId="{8CEEA743-25FE-43A1-B4C9-DE803B9E1F6F}" type="presParOf" srcId="{12ACA185-3C8A-436F-A1D7-5866BA218D38}" destId="{5DEE4ED0-F1AE-45F4-BDA3-14F3F16F485E}" srcOrd="0" destOrd="0" presId="urn:microsoft.com/office/officeart/2005/8/layout/process3"/>
    <dgm:cxn modelId="{415E2127-5A06-4583-BF13-A14A6C314292}" type="presParOf" srcId="{12ACA185-3C8A-436F-A1D7-5866BA218D38}" destId="{4B0799D7-9CE3-4A0C-89D4-279350B85FD0}" srcOrd="1" destOrd="0" presId="urn:microsoft.com/office/officeart/2005/8/layout/process3"/>
    <dgm:cxn modelId="{3A3CCEE5-C5D3-45D4-8FEC-1CE41AD1734F}" type="presParOf" srcId="{12ACA185-3C8A-436F-A1D7-5866BA218D38}" destId="{C1AB8FED-95FB-46BF-AB79-FB0EB2D33B0C}" srcOrd="2" destOrd="0" presId="urn:microsoft.com/office/officeart/2005/8/layout/process3"/>
    <dgm:cxn modelId="{2DED6C78-3C31-4FBF-A60D-FB26E17B3BA5}" type="presParOf" srcId="{134AE4DE-6E66-4608-9636-5D5963B84E99}" destId="{607379B8-DC58-4AB8-ACF0-4D8606BA1E7D}" srcOrd="3" destOrd="0" presId="urn:microsoft.com/office/officeart/2005/8/layout/process3"/>
    <dgm:cxn modelId="{CEC12650-1057-428E-98B9-69A721431862}" type="presParOf" srcId="{607379B8-DC58-4AB8-ACF0-4D8606BA1E7D}" destId="{639AC9B1-7E0D-476B-B129-4F0C76A63266}" srcOrd="0" destOrd="0" presId="urn:microsoft.com/office/officeart/2005/8/layout/process3"/>
    <dgm:cxn modelId="{180C1A26-BE2F-46A1-A4BF-955EAFED4CF7}" type="presParOf" srcId="{134AE4DE-6E66-4608-9636-5D5963B84E99}" destId="{144C8DB1-9409-4DD9-A0C9-975C10530E8F}" srcOrd="4" destOrd="0" presId="urn:microsoft.com/office/officeart/2005/8/layout/process3"/>
    <dgm:cxn modelId="{2606C93C-C821-4979-9639-6B43D7251273}" type="presParOf" srcId="{144C8DB1-9409-4DD9-A0C9-975C10530E8F}" destId="{402E50CD-CD81-4560-8FE8-9BA1F3419527}" srcOrd="0" destOrd="0" presId="urn:microsoft.com/office/officeart/2005/8/layout/process3"/>
    <dgm:cxn modelId="{64B252B1-107B-43CD-B2EF-CB351CCDC10E}" type="presParOf" srcId="{144C8DB1-9409-4DD9-A0C9-975C10530E8F}" destId="{2A72DFB2-C9CE-4558-80F9-3EFCDA1F2AEF}" srcOrd="1" destOrd="0" presId="urn:microsoft.com/office/officeart/2005/8/layout/process3"/>
    <dgm:cxn modelId="{53EC9101-F46A-48D8-82A6-B42E2B3F62EC}" type="presParOf" srcId="{144C8DB1-9409-4DD9-A0C9-975C10530E8F}" destId="{A4E1B08C-B804-4B50-B4AE-BDECB91E1194}" srcOrd="2" destOrd="0" presId="urn:microsoft.com/office/officeart/2005/8/layout/process3"/>
    <dgm:cxn modelId="{1CB80FE5-DF05-49F7-BF0A-BB5BBFA79E61}" type="presParOf" srcId="{134AE4DE-6E66-4608-9636-5D5963B84E99}" destId="{247A6486-3ECC-40E6-A8C1-628A5F6998AF}" srcOrd="5" destOrd="0" presId="urn:microsoft.com/office/officeart/2005/8/layout/process3"/>
    <dgm:cxn modelId="{7C312504-77F0-40FB-98BA-444C65AC4A0E}" type="presParOf" srcId="{247A6486-3ECC-40E6-A8C1-628A5F6998AF}" destId="{A7396ABB-9EFE-4F12-A2EC-05F7408C09DD}" srcOrd="0" destOrd="0" presId="urn:microsoft.com/office/officeart/2005/8/layout/process3"/>
    <dgm:cxn modelId="{2CB575CA-8066-4F8A-A2F6-F971CD47E589}" type="presParOf" srcId="{134AE4DE-6E66-4608-9636-5D5963B84E99}" destId="{3DC21AE6-BAEB-4E26-AE4A-E559B4050C10}" srcOrd="6" destOrd="0" presId="urn:microsoft.com/office/officeart/2005/8/layout/process3"/>
    <dgm:cxn modelId="{09F0037E-F7BC-443E-89C1-AD9B87595090}" type="presParOf" srcId="{3DC21AE6-BAEB-4E26-AE4A-E559B4050C10}" destId="{8ADD37F8-06E0-4DED-AD75-A1C935393C33}" srcOrd="0" destOrd="0" presId="urn:microsoft.com/office/officeart/2005/8/layout/process3"/>
    <dgm:cxn modelId="{EBA69F49-85D7-4EBC-A2F1-1A624EC8A8B5}" type="presParOf" srcId="{3DC21AE6-BAEB-4E26-AE4A-E559B4050C10}" destId="{346502E4-AF15-462A-AA0C-137D12A7BFC2}" srcOrd="1" destOrd="0" presId="urn:microsoft.com/office/officeart/2005/8/layout/process3"/>
    <dgm:cxn modelId="{7C400BB5-029F-4DF1-927A-97E92E093A69}" type="presParOf" srcId="{3DC21AE6-BAEB-4E26-AE4A-E559B4050C10}" destId="{D3106567-205D-4F2D-B3B4-A5D86C7EED04}"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CAD80-A893-4A91-B9DB-EBF2BE22CAC9}">
      <dsp:nvSpPr>
        <dsp:cNvPr id="0" name=""/>
        <dsp:cNvSpPr/>
      </dsp:nvSpPr>
      <dsp:spPr>
        <a:xfrm>
          <a:off x="0" y="236924"/>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33450" rtl="0">
            <a:lnSpc>
              <a:spcPct val="90000"/>
            </a:lnSpc>
            <a:spcBef>
              <a:spcPct val="0"/>
            </a:spcBef>
            <a:spcAft>
              <a:spcPct val="35000"/>
            </a:spcAft>
            <a:buNone/>
          </a:pPr>
          <a:r>
            <a:rPr lang="en-US" sz="2100" b="1" kern="1200">
              <a:latin typeface="Arial" panose="020B0604020202020204" pitchFamily="34" charset="0"/>
              <a:cs typeface="Arial" panose="020B0604020202020204" pitchFamily="34" charset="0"/>
            </a:rPr>
            <a:t>Shannon Cullen</a:t>
          </a:r>
        </a:p>
        <a:p>
          <a:pPr marL="171450" lvl="1" indent="-171450" algn="l" defTabSz="800100" rtl="0">
            <a:lnSpc>
              <a:spcPct val="90000"/>
            </a:lnSpc>
            <a:spcBef>
              <a:spcPct val="0"/>
            </a:spcBef>
            <a:spcAft>
              <a:spcPct val="15000"/>
            </a:spcAft>
            <a:buChar char="•"/>
          </a:pPr>
          <a:r>
            <a:rPr lang="en-US" sz="1800" kern="1200">
              <a:latin typeface="Arial" panose="020B0604020202020204" pitchFamily="34" charset="0"/>
              <a:ea typeface="等线" panose="02010600030101010101" pitchFamily="2" charset="-122"/>
              <a:cs typeface="Arial" panose="020B0604020202020204" pitchFamily="34" charset="0"/>
            </a:rPr>
            <a:t>Test Administration Coordinator</a:t>
          </a:r>
        </a:p>
        <a:p>
          <a:pPr marL="171450" lvl="1" indent="-171450" algn="l" defTabSz="800100">
            <a:lnSpc>
              <a:spcPct val="90000"/>
            </a:lnSpc>
            <a:spcBef>
              <a:spcPct val="0"/>
            </a:spcBef>
            <a:spcAft>
              <a:spcPct val="15000"/>
            </a:spcAft>
            <a:buChar char="•"/>
          </a:pPr>
          <a:r>
            <a:rPr lang="en-US" altLang="zh-CN" sz="1800" kern="1200">
              <a:latin typeface="Arial" panose="020B0604020202020204" pitchFamily="34" charset="0"/>
              <a:cs typeface="Arial" panose="020B0604020202020204" pitchFamily="34" charset="0"/>
            </a:rPr>
            <a:t>Office of Student Assessment Services </a:t>
          </a:r>
          <a:endParaRPr lang="en-US" sz="1800" kern="1200">
            <a:latin typeface="Arial" panose="020B0604020202020204" pitchFamily="34" charset="0"/>
            <a:cs typeface="Arial" panose="020B0604020202020204" pitchFamily="34" charset="0"/>
          </a:endParaRPr>
        </a:p>
      </dsp:txBody>
      <dsp:txXfrm>
        <a:off x="0" y="236924"/>
        <a:ext cx="2988137" cy="1792882"/>
      </dsp:txXfrm>
    </dsp:sp>
    <dsp:sp modelId="{0D5F9C8B-D6D5-4670-9413-6D6897073F8B}">
      <dsp:nvSpPr>
        <dsp:cNvPr id="0" name=""/>
        <dsp:cNvSpPr/>
      </dsp:nvSpPr>
      <dsp:spPr>
        <a:xfrm>
          <a:off x="3286951" y="236924"/>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1" kern="1200">
              <a:latin typeface="Arial" panose="020B0604020202020204" pitchFamily="34" charset="0"/>
              <a:cs typeface="Arial" panose="020B0604020202020204" pitchFamily="34" charset="0"/>
            </a:rPr>
            <a:t>Jodie Zalk</a:t>
          </a:r>
        </a:p>
        <a:p>
          <a:pPr marL="171450" lvl="1" indent="-171450" algn="l" defTabSz="800100" rtl="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Manager of Test Administration and Publications</a:t>
          </a:r>
        </a:p>
        <a:p>
          <a:pPr marL="171450" lvl="1" indent="-171450" algn="l" defTabSz="800100">
            <a:lnSpc>
              <a:spcPct val="90000"/>
            </a:lnSpc>
            <a:spcBef>
              <a:spcPct val="0"/>
            </a:spcBef>
            <a:spcAft>
              <a:spcPct val="15000"/>
            </a:spcAft>
            <a:buChar char="•"/>
          </a:pPr>
          <a:r>
            <a:rPr lang="en-US" altLang="zh-CN" sz="1800" kern="1200">
              <a:latin typeface="Arial" panose="020B0604020202020204" pitchFamily="34" charset="0"/>
              <a:cs typeface="Arial" panose="020B0604020202020204" pitchFamily="34" charset="0"/>
            </a:rPr>
            <a:t>Office of Student Assessment Services </a:t>
          </a:r>
          <a:endParaRPr lang="en-US" sz="1800" kern="1200">
            <a:latin typeface="Arial" panose="020B0604020202020204" pitchFamily="34" charset="0"/>
            <a:cs typeface="Arial" panose="020B0604020202020204" pitchFamily="34" charset="0"/>
          </a:endParaRPr>
        </a:p>
      </dsp:txBody>
      <dsp:txXfrm>
        <a:off x="3286951" y="236924"/>
        <a:ext cx="2988137" cy="1792882"/>
      </dsp:txXfrm>
    </dsp:sp>
    <dsp:sp modelId="{8E58CFDA-8D5B-45DF-933D-6FDD7BFC846D}">
      <dsp:nvSpPr>
        <dsp:cNvPr id="0" name=""/>
        <dsp:cNvSpPr/>
      </dsp:nvSpPr>
      <dsp:spPr>
        <a:xfrm>
          <a:off x="6573903" y="236924"/>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1" i="0" kern="1200">
              <a:latin typeface="Arial" panose="020B0604020202020204" pitchFamily="34" charset="0"/>
              <a:cs typeface="Arial" panose="020B0604020202020204" pitchFamily="34" charset="0"/>
            </a:rPr>
            <a:t>Robert Pelychaty</a:t>
          </a:r>
        </a:p>
        <a:p>
          <a:pPr marL="171450" lvl="1" indent="-171450" algn="l" defTabSz="800100" rtl="0">
            <a:lnSpc>
              <a:spcPct val="90000"/>
            </a:lnSpc>
            <a:spcBef>
              <a:spcPct val="0"/>
            </a:spcBef>
            <a:spcAft>
              <a:spcPct val="15000"/>
            </a:spcAft>
            <a:buChar char="•"/>
          </a:pPr>
          <a:r>
            <a:rPr lang="en-US" sz="1800" kern="1200">
              <a:latin typeface="Arial" panose="020B0604020202020204" pitchFamily="34" charset="0"/>
              <a:ea typeface="Calibri"/>
              <a:cs typeface="Arial" panose="020B0604020202020204" pitchFamily="34" charset="0"/>
            </a:rPr>
            <a:t>Manager of Inclusive Assessment</a:t>
          </a:r>
        </a:p>
        <a:p>
          <a:pPr marL="171450" lvl="1" indent="-171450" algn="l" defTabSz="800100">
            <a:lnSpc>
              <a:spcPct val="90000"/>
            </a:lnSpc>
            <a:spcBef>
              <a:spcPct val="0"/>
            </a:spcBef>
            <a:spcAft>
              <a:spcPct val="15000"/>
            </a:spcAft>
            <a:buChar char="•"/>
          </a:pPr>
          <a:r>
            <a:rPr lang="en-US" altLang="zh-CN" sz="1800" kern="1200">
              <a:latin typeface="Arial" panose="020B0604020202020204" pitchFamily="34" charset="0"/>
              <a:cs typeface="Arial" panose="020B0604020202020204" pitchFamily="34" charset="0"/>
            </a:rPr>
            <a:t>Office of Student Assessment Services </a:t>
          </a:r>
          <a:endParaRPr lang="en-US" sz="1800" kern="1200">
            <a:latin typeface="Arial" panose="020B0604020202020204" pitchFamily="34" charset="0"/>
            <a:cs typeface="Arial" panose="020B0604020202020204" pitchFamily="34" charset="0"/>
          </a:endParaRPr>
        </a:p>
      </dsp:txBody>
      <dsp:txXfrm>
        <a:off x="6573903" y="236924"/>
        <a:ext cx="2988137" cy="1792882"/>
      </dsp:txXfrm>
    </dsp:sp>
    <dsp:sp modelId="{844B532E-44C3-4AC5-9298-DA07A0376610}">
      <dsp:nvSpPr>
        <dsp:cNvPr id="0" name=""/>
        <dsp:cNvSpPr/>
      </dsp:nvSpPr>
      <dsp:spPr>
        <a:xfrm>
          <a:off x="0" y="2328620"/>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1" kern="1200">
              <a:latin typeface="Arial" panose="020B0604020202020204" pitchFamily="34" charset="0"/>
              <a:cs typeface="Arial" panose="020B0604020202020204" pitchFamily="34" charset="0"/>
            </a:rPr>
            <a:t>Elenita Irizarry-Ramos</a:t>
          </a:r>
        </a:p>
        <a:p>
          <a:pPr marL="171450" lvl="1" indent="-171450" algn="l" defTabSz="800100" rtl="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Bilingual Education Lead</a:t>
          </a:r>
        </a:p>
        <a:p>
          <a:pPr marL="171450" lvl="1" indent="-171450" algn="l" defTabSz="800100" rtl="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Office of Language Acquisition</a:t>
          </a:r>
        </a:p>
      </dsp:txBody>
      <dsp:txXfrm>
        <a:off x="0" y="2328620"/>
        <a:ext cx="2988137" cy="1792882"/>
      </dsp:txXfrm>
    </dsp:sp>
    <dsp:sp modelId="{D176ABD6-34D5-4F27-90FF-4B7592BEC270}">
      <dsp:nvSpPr>
        <dsp:cNvPr id="0" name=""/>
        <dsp:cNvSpPr/>
      </dsp:nvSpPr>
      <dsp:spPr>
        <a:xfrm>
          <a:off x="3286951" y="2328620"/>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t>Faith McAuliffe </a:t>
          </a:r>
        </a:p>
        <a:p>
          <a:pPr marL="0" lvl="0" indent="0" algn="ctr" defTabSz="933450" rtl="0">
            <a:lnSpc>
              <a:spcPct val="90000"/>
            </a:lnSpc>
            <a:spcBef>
              <a:spcPct val="0"/>
            </a:spcBef>
            <a:spcAft>
              <a:spcPct val="35000"/>
            </a:spcAft>
            <a:buNone/>
          </a:pPr>
          <a:r>
            <a:rPr lang="en-US" sz="2100" b="1" kern="1200"/>
            <a:t>Keyla Veloz-Sanchez </a:t>
          </a:r>
        </a:p>
        <a:p>
          <a:pPr marL="0" lvl="0" indent="0" algn="ctr" defTabSz="933450" rtl="0">
            <a:lnSpc>
              <a:spcPct val="90000"/>
            </a:lnSpc>
            <a:spcBef>
              <a:spcPct val="0"/>
            </a:spcBef>
            <a:spcAft>
              <a:spcPct val="35000"/>
            </a:spcAft>
            <a:buNone/>
          </a:pPr>
          <a:r>
            <a:rPr lang="en-US" sz="2100" b="1" kern="1200"/>
            <a:t>Sara Hamerla</a:t>
          </a:r>
        </a:p>
        <a:p>
          <a:pPr marL="0" lvl="0" indent="0" algn="ctr" defTabSz="933450" rtl="0">
            <a:lnSpc>
              <a:spcPct val="90000"/>
            </a:lnSpc>
            <a:spcBef>
              <a:spcPct val="0"/>
            </a:spcBef>
            <a:spcAft>
              <a:spcPct val="35000"/>
            </a:spcAft>
            <a:buNone/>
          </a:pPr>
          <a:r>
            <a:rPr lang="en-US" sz="2000" b="0" kern="1200">
              <a:latin typeface="Arial" panose="020B0604020202020204" pitchFamily="34" charset="0"/>
              <a:cs typeface="Arial" panose="020B0604020202020204" pitchFamily="34" charset="0"/>
            </a:rPr>
            <a:t>Waltham Public Schools</a:t>
          </a:r>
        </a:p>
      </dsp:txBody>
      <dsp:txXfrm>
        <a:off x="3286951" y="2328620"/>
        <a:ext cx="2988137" cy="1792882"/>
      </dsp:txXfrm>
    </dsp:sp>
    <dsp:sp modelId="{01B72F0C-BE0F-484D-95D8-70A1F252A79B}">
      <dsp:nvSpPr>
        <dsp:cNvPr id="0" name=""/>
        <dsp:cNvSpPr/>
      </dsp:nvSpPr>
      <dsp:spPr>
        <a:xfrm>
          <a:off x="6573903" y="2328620"/>
          <a:ext cx="2988137" cy="17928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latin typeface="Arial" panose="020B0604020202020204" pitchFamily="34" charset="0"/>
              <a:cs typeface="Arial" panose="020B0604020202020204" pitchFamily="34" charset="0"/>
            </a:rPr>
            <a:t>Abbie Currier</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Sr. Project Manager</a:t>
          </a:r>
          <a:endParaRPr lang="en-US" sz="1800" kern="1200">
            <a:latin typeface="Arial" panose="020B0604020202020204" pitchFamily="34" charset="0"/>
            <a:ea typeface="Calibri"/>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eMetric (MCAS Online Testing Subcontractor)</a:t>
          </a:r>
          <a:endParaRPr lang="en-US" sz="1800" kern="1200">
            <a:latin typeface="Arial" panose="020B0604020202020204" pitchFamily="34" charset="0"/>
            <a:ea typeface="Calibri"/>
            <a:cs typeface="Arial" panose="020B0604020202020204" pitchFamily="34" charset="0"/>
          </a:endParaRPr>
        </a:p>
      </dsp:txBody>
      <dsp:txXfrm>
        <a:off x="6573903" y="2328620"/>
        <a:ext cx="2988137" cy="1792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F6750-2363-4044-A72F-8D45B4A059A5}">
      <dsp:nvSpPr>
        <dsp:cNvPr id="0" name=""/>
        <dsp:cNvSpPr/>
      </dsp:nvSpPr>
      <dsp:spPr>
        <a:xfrm>
          <a:off x="0" y="0"/>
          <a:ext cx="1973320" cy="26783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Complete Student Registration. </a:t>
          </a:r>
        </a:p>
      </dsp:txBody>
      <dsp:txXfrm>
        <a:off x="0" y="0"/>
        <a:ext cx="1973320" cy="789328"/>
      </dsp:txXfrm>
    </dsp:sp>
    <dsp:sp modelId="{62445A85-363B-4317-AED3-0E84552F2700}">
      <dsp:nvSpPr>
        <dsp:cNvPr id="0" name=""/>
        <dsp:cNvSpPr/>
      </dsp:nvSpPr>
      <dsp:spPr>
        <a:xfrm>
          <a:off x="405744" y="816483"/>
          <a:ext cx="1973320" cy="3571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a:latin typeface="Arial" panose="020B0604020202020204" pitchFamily="34" charset="0"/>
              <a:cs typeface="Arial" panose="020B0604020202020204" pitchFamily="34" charset="0"/>
            </a:rPr>
            <a:t>Around 2 months prior to testing</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Assign the Spanish/</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English test in Student Registration.</a:t>
          </a:r>
        </a:p>
      </dsp:txBody>
      <dsp:txXfrm>
        <a:off x="463541" y="874280"/>
        <a:ext cx="1857726" cy="3455606"/>
      </dsp:txXfrm>
    </dsp:sp>
    <dsp:sp modelId="{D39E665C-D802-4789-B27A-AED4E0BA997D}">
      <dsp:nvSpPr>
        <dsp:cNvPr id="0" name=""/>
        <dsp:cNvSpPr/>
      </dsp:nvSpPr>
      <dsp:spPr>
        <a:xfrm>
          <a:off x="2272861" y="149014"/>
          <a:ext cx="635026" cy="4912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272861" y="247274"/>
        <a:ext cx="487636" cy="294779"/>
      </dsp:txXfrm>
    </dsp:sp>
    <dsp:sp modelId="{4B0799D7-9CE3-4A0C-89D4-279350B85FD0}">
      <dsp:nvSpPr>
        <dsp:cNvPr id="0" name=""/>
        <dsp:cNvSpPr/>
      </dsp:nvSpPr>
      <dsp:spPr>
        <a:xfrm>
          <a:off x="3171483" y="0"/>
          <a:ext cx="1973320" cy="26783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Assign “Classes” in the MCAS Portal.</a:t>
          </a:r>
        </a:p>
      </dsp:txBody>
      <dsp:txXfrm>
        <a:off x="3171483" y="0"/>
        <a:ext cx="1973320" cy="789328"/>
      </dsp:txXfrm>
    </dsp:sp>
    <dsp:sp modelId="{C1AB8FED-95FB-46BF-AB79-FB0EB2D33B0C}">
      <dsp:nvSpPr>
        <dsp:cNvPr id="0" name=""/>
        <dsp:cNvSpPr/>
      </dsp:nvSpPr>
      <dsp:spPr>
        <a:xfrm>
          <a:off x="3575657" y="816483"/>
          <a:ext cx="1973320" cy="3571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a:latin typeface="Arial" panose="020B0604020202020204" pitchFamily="34" charset="0"/>
              <a:cs typeface="Arial" panose="020B0604020202020204" pitchFamily="34" charset="0"/>
            </a:rPr>
            <a:t>2 weeks prior to testing</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Create separate classes for students taking the Spanish/</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English edition. </a:t>
          </a:r>
        </a:p>
      </dsp:txBody>
      <dsp:txXfrm>
        <a:off x="3633454" y="874280"/>
        <a:ext cx="1857726" cy="3455606"/>
      </dsp:txXfrm>
    </dsp:sp>
    <dsp:sp modelId="{607379B8-DC58-4AB8-ACF0-4D8606BA1E7D}">
      <dsp:nvSpPr>
        <dsp:cNvPr id="0" name=""/>
        <dsp:cNvSpPr/>
      </dsp:nvSpPr>
      <dsp:spPr>
        <a:xfrm>
          <a:off x="5441515" y="149014"/>
          <a:ext cx="629027" cy="4912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41515" y="247274"/>
        <a:ext cx="481637" cy="294779"/>
      </dsp:txXfrm>
    </dsp:sp>
    <dsp:sp modelId="{2A72DFB2-C9CE-4558-80F9-3EFCDA1F2AEF}">
      <dsp:nvSpPr>
        <dsp:cNvPr id="0" name=""/>
        <dsp:cNvSpPr/>
      </dsp:nvSpPr>
      <dsp:spPr>
        <a:xfrm>
          <a:off x="6331648" y="0"/>
          <a:ext cx="1973320" cy="26783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“Schedule” tests in the MCAS Portal. </a:t>
          </a:r>
        </a:p>
      </dsp:txBody>
      <dsp:txXfrm>
        <a:off x="6331648" y="0"/>
        <a:ext cx="1973320" cy="789328"/>
      </dsp:txXfrm>
    </dsp:sp>
    <dsp:sp modelId="{A4E1B08C-B804-4B50-B4AE-BDECB91E1194}">
      <dsp:nvSpPr>
        <dsp:cNvPr id="0" name=""/>
        <dsp:cNvSpPr/>
      </dsp:nvSpPr>
      <dsp:spPr>
        <a:xfrm>
          <a:off x="6745570" y="816483"/>
          <a:ext cx="1973320" cy="3571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a:latin typeface="Arial" panose="020B0604020202020204" pitchFamily="34" charset="0"/>
              <a:cs typeface="Arial" panose="020B0604020202020204" pitchFamily="34" charset="0"/>
            </a:rPr>
            <a:t>1 week prior to testing</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Select Spanish/</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English tests when scheduling tests (this assigns test forms). </a:t>
          </a:r>
        </a:p>
      </dsp:txBody>
      <dsp:txXfrm>
        <a:off x="6803367" y="874280"/>
        <a:ext cx="1857726" cy="3455606"/>
      </dsp:txXfrm>
    </dsp:sp>
    <dsp:sp modelId="{247A6486-3ECC-40E6-A8C1-628A5F6998AF}">
      <dsp:nvSpPr>
        <dsp:cNvPr id="0" name=""/>
        <dsp:cNvSpPr/>
      </dsp:nvSpPr>
      <dsp:spPr>
        <a:xfrm>
          <a:off x="8595474" y="149014"/>
          <a:ext cx="615870" cy="4912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8595474" y="247274"/>
        <a:ext cx="468480" cy="294779"/>
      </dsp:txXfrm>
    </dsp:sp>
    <dsp:sp modelId="{346502E4-AF15-462A-AA0C-137D12A7BFC2}">
      <dsp:nvSpPr>
        <dsp:cNvPr id="0" name=""/>
        <dsp:cNvSpPr/>
      </dsp:nvSpPr>
      <dsp:spPr>
        <a:xfrm>
          <a:off x="9466989" y="0"/>
          <a:ext cx="1973320" cy="26783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Verify correct test assignments. </a:t>
          </a:r>
          <a:endParaRPr lang="en-US" sz="1800" kern="1200" dirty="0"/>
        </a:p>
      </dsp:txBody>
      <dsp:txXfrm>
        <a:off x="9466989" y="0"/>
        <a:ext cx="1973320" cy="789328"/>
      </dsp:txXfrm>
    </dsp:sp>
    <dsp:sp modelId="{D3106567-205D-4F2D-B3B4-A5D86C7EED04}">
      <dsp:nvSpPr>
        <dsp:cNvPr id="0" name=""/>
        <dsp:cNvSpPr/>
      </dsp:nvSpPr>
      <dsp:spPr>
        <a:xfrm>
          <a:off x="9915484" y="816483"/>
          <a:ext cx="1973320" cy="3571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a:latin typeface="Arial" panose="020B0604020202020204" pitchFamily="34" charset="0"/>
              <a:cs typeface="Arial" panose="020B0604020202020204" pitchFamily="34" charset="0"/>
            </a:rPr>
            <a:t>On test day</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Verify details before students start testing.</a:t>
          </a:r>
        </a:p>
      </dsp:txBody>
      <dsp:txXfrm>
        <a:off x="9973281" y="874280"/>
        <a:ext cx="1857726" cy="34556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2026/2/9</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2026/2/9</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a:t>
            </a:fld>
            <a:endParaRPr lang="en-US" dirty="0"/>
          </a:p>
        </p:txBody>
      </p:sp>
    </p:spTree>
    <p:extLst>
      <p:ext uri="{BB962C8B-B14F-4D97-AF65-F5344CB8AC3E}">
        <p14:creationId xmlns:p14="http://schemas.microsoft.com/office/powerpoint/2010/main" val="29120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92e536abc8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0" name="Google Shape;130;g392e536abc8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52295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2e5917ad5_2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9" name="Google Shape;139;g392e5917ad5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93272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92e536abc8_0_3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cience</a:t>
            </a:r>
            <a:endParaRPr dirty="0"/>
          </a:p>
        </p:txBody>
      </p:sp>
      <p:sp>
        <p:nvSpPr>
          <p:cNvPr id="147" name="Google Shape;147;g392e536abc8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65066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92e536abc8_0_4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cience</a:t>
            </a:r>
            <a:endParaRPr dirty="0"/>
          </a:p>
        </p:txBody>
      </p:sp>
      <p:sp>
        <p:nvSpPr>
          <p:cNvPr id="155" name="Google Shape;155;g392e536abc8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18857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1DEA871-6330-E060-75D9-0391F6D60CC2}"/>
            </a:ext>
          </a:extLst>
        </p:cNvPr>
        <p:cNvGrpSpPr/>
        <p:nvPr/>
      </p:nvGrpSpPr>
      <p:grpSpPr>
        <a:xfrm>
          <a:off x="0" y="0"/>
          <a:ext cx="0" cy="0"/>
          <a:chOff x="0" y="0"/>
          <a:chExt cx="0" cy="0"/>
        </a:xfrm>
      </p:grpSpPr>
      <p:sp>
        <p:nvSpPr>
          <p:cNvPr id="154" name="Google Shape;154;g392e536abc8_0_466:notes">
            <a:extLst>
              <a:ext uri="{FF2B5EF4-FFF2-40B4-BE49-F238E27FC236}">
                <a16:creationId xmlns:a16="http://schemas.microsoft.com/office/drawing/2014/main" id="{1EDCA0F0-B4A0-455B-51EF-A791855F8A16}"/>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cience</a:t>
            </a:r>
            <a:endParaRPr dirty="0"/>
          </a:p>
        </p:txBody>
      </p:sp>
      <p:sp>
        <p:nvSpPr>
          <p:cNvPr id="155" name="Google Shape;155;g392e536abc8_0_466:notes">
            <a:extLst>
              <a:ext uri="{FF2B5EF4-FFF2-40B4-BE49-F238E27FC236}">
                <a16:creationId xmlns:a16="http://schemas.microsoft.com/office/drawing/2014/main" id="{B80430AA-1DD9-273A-70FE-E67B281EA3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38218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0FAE-5D0A-F8B4-1D95-3F99AFDCA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06B20-405B-E0D6-2AE2-AD81934F2B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43DF19-818C-BFC0-4249-B32743B5BD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A0B2F0-A81F-A961-311A-9BD6297B872C}"/>
              </a:ext>
            </a:extLst>
          </p:cNvPr>
          <p:cNvSpPr>
            <a:spLocks noGrp="1"/>
          </p:cNvSpPr>
          <p:nvPr>
            <p:ph type="sldNum" sz="quarter" idx="5"/>
          </p:nvPr>
        </p:nvSpPr>
        <p:spPr/>
        <p:txBody>
          <a:bodyPr/>
          <a:lstStyle/>
          <a:p>
            <a:fld id="{ADCCD5AF-71CD-4C88-AC55-E7BE057B2D3C}" type="slidenum">
              <a:rPr lang="zh-CN" altLang="en-US" smtClean="0"/>
              <a:pPr/>
              <a:t>23</a:t>
            </a:fld>
            <a:endParaRPr lang="zh-CN" altLang="en-US"/>
          </a:p>
        </p:txBody>
      </p:sp>
    </p:spTree>
    <p:extLst>
      <p:ext uri="{BB962C8B-B14F-4D97-AF65-F5344CB8AC3E}">
        <p14:creationId xmlns:p14="http://schemas.microsoft.com/office/powerpoint/2010/main" val="433119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B86A7-FA58-F975-5542-B52AEA79E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E333E-A98B-6355-2D94-C8F6960305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2CA08B-C2BC-9B25-959D-20BFCF6E51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1C777-3553-E08D-4237-4E39BDC969B9}"/>
              </a:ext>
            </a:extLst>
          </p:cNvPr>
          <p:cNvSpPr>
            <a:spLocks noGrp="1"/>
          </p:cNvSpPr>
          <p:nvPr>
            <p:ph type="sldNum" sz="quarter" idx="5"/>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2053014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EA74-2F64-786D-51EF-5A463048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71904-68D8-882A-2370-88573A864C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B95DB6-74CF-6D94-9CCF-73848E405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348197-AE7C-45FF-2C86-0C3A77E0AB9B}"/>
              </a:ext>
            </a:extLst>
          </p:cNvPr>
          <p:cNvSpPr>
            <a:spLocks noGrp="1"/>
          </p:cNvSpPr>
          <p:nvPr>
            <p:ph type="sldNum" sz="quarter" idx="5"/>
          </p:nvPr>
        </p:nvSpPr>
        <p:spPr/>
        <p:txBody>
          <a:bodyPr/>
          <a:lstStyle/>
          <a:p>
            <a:fld id="{ADCCD5AF-71CD-4C88-AC55-E7BE057B2D3C}" type="slidenum">
              <a:rPr lang="zh-CN" altLang="en-US" smtClean="0"/>
              <a:pPr/>
              <a:t>36</a:t>
            </a:fld>
            <a:endParaRPr lang="zh-CN" altLang="en-US"/>
          </a:p>
        </p:txBody>
      </p:sp>
    </p:spTree>
    <p:extLst>
      <p:ext uri="{BB962C8B-B14F-4D97-AF65-F5344CB8AC3E}">
        <p14:creationId xmlns:p14="http://schemas.microsoft.com/office/powerpoint/2010/main" val="413742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C961-7CD7-E44D-A7C6-6839E7AD8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A3215-A279-E9EE-F403-E4FEFC3347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B68067-8E0D-1F4E-A0FF-E5A9BB949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D5B5D0-8E44-30E1-E224-E5E6A7A052EC}"/>
              </a:ext>
            </a:extLst>
          </p:cNvPr>
          <p:cNvSpPr>
            <a:spLocks noGrp="1"/>
          </p:cNvSpPr>
          <p:nvPr>
            <p:ph type="sldNum" sz="quarter" idx="5"/>
          </p:nvPr>
        </p:nvSpPr>
        <p:spPr/>
        <p:txBody>
          <a:bodyPr/>
          <a:lstStyle/>
          <a:p>
            <a:fld id="{ADCCD5AF-71CD-4C88-AC55-E7BE057B2D3C}" type="slidenum">
              <a:rPr lang="zh-CN" altLang="en-US" smtClean="0"/>
              <a:pPr/>
              <a:t>37</a:t>
            </a:fld>
            <a:endParaRPr lang="zh-CN" altLang="en-US"/>
          </a:p>
        </p:txBody>
      </p:sp>
    </p:spTree>
    <p:extLst>
      <p:ext uri="{BB962C8B-B14F-4D97-AF65-F5344CB8AC3E}">
        <p14:creationId xmlns:p14="http://schemas.microsoft.com/office/powerpoint/2010/main" val="324624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6D9A8-B5CB-FB77-5398-9F082495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C3C7-11CE-EF9B-CFA6-CAF35D6A451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F66A0BD-3D71-C28A-3974-9E1DD362A5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D58AD7-B7B1-76AE-D074-DCECAADFFB13}"/>
              </a:ext>
            </a:extLst>
          </p:cNvPr>
          <p:cNvSpPr>
            <a:spLocks noGrp="1"/>
          </p:cNvSpPr>
          <p:nvPr>
            <p:ph type="sldNum" sz="quarter" idx="5"/>
          </p:nvPr>
        </p:nvSpPr>
        <p:spPr/>
        <p:txBody>
          <a:bodyPr/>
          <a:lstStyle/>
          <a:p>
            <a:fld id="{ADCCD5AF-71CD-4C88-AC55-E7BE057B2D3C}" type="slidenum">
              <a:rPr lang="zh-CN" altLang="en-US" smtClean="0"/>
              <a:pPr/>
              <a:t>40</a:t>
            </a:fld>
            <a:endParaRPr lang="zh-CN" altLang="en-US"/>
          </a:p>
        </p:txBody>
      </p:sp>
    </p:spTree>
    <p:extLst>
      <p:ext uri="{BB962C8B-B14F-4D97-AF65-F5344CB8AC3E}">
        <p14:creationId xmlns:p14="http://schemas.microsoft.com/office/powerpoint/2010/main" val="374079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txBody>
          <a:bodyPr/>
          <a:lstStyle/>
          <a:p>
            <a:endParaRPr lang="en-US"/>
          </a:p>
        </p:txBody>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406DF-9B43-44E9-B3C7-398A43171C4A}" type="slidenum">
              <a:rPr lang="en-US"/>
              <a:pPr fontAlgn="base">
                <a:spcBef>
                  <a:spcPct val="0"/>
                </a:spcBef>
                <a:spcAft>
                  <a:spcPct val="0"/>
                </a:spcAft>
              </a:pPr>
              <a:t>2</a:t>
            </a:fld>
            <a:endParaRPr lang="en-US" dirty="0"/>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a:t>Massachusetts Department of Elementary and Secondary Education</a:t>
            </a:r>
          </a:p>
        </p:txBody>
      </p:sp>
    </p:spTree>
    <p:extLst>
      <p:ext uri="{BB962C8B-B14F-4D97-AF65-F5344CB8AC3E}">
        <p14:creationId xmlns:p14="http://schemas.microsoft.com/office/powerpoint/2010/main" val="141461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41</a:t>
            </a:fld>
            <a:endParaRPr lang="zh-CN" altLang="en-US"/>
          </a:p>
        </p:txBody>
      </p:sp>
    </p:spTree>
    <p:extLst>
      <p:ext uri="{BB962C8B-B14F-4D97-AF65-F5344CB8AC3E}">
        <p14:creationId xmlns:p14="http://schemas.microsoft.com/office/powerpoint/2010/main" val="308826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1761-58BA-C4C7-DA5C-D2040EC79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7ACC6-894D-4A68-9F12-DE670C0BFB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548AB6-8EC6-740C-09D4-EDBCED0158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63899-4871-15C1-8369-7D45AC744063}"/>
              </a:ext>
            </a:extLst>
          </p:cNvPr>
          <p:cNvSpPr>
            <a:spLocks noGrp="1"/>
          </p:cNvSpPr>
          <p:nvPr>
            <p:ph type="sldNum" sz="quarter" idx="5"/>
          </p:nvPr>
        </p:nvSpPr>
        <p:spPr/>
        <p:txBody>
          <a:bodyPr/>
          <a:lstStyle/>
          <a:p>
            <a:fld id="{ADCCD5AF-71CD-4C88-AC55-E7BE057B2D3C}" type="slidenum">
              <a:rPr lang="zh-CN" altLang="en-US" smtClean="0"/>
              <a:pPr/>
              <a:t>42</a:t>
            </a:fld>
            <a:endParaRPr lang="zh-CN" altLang="en-US"/>
          </a:p>
        </p:txBody>
      </p:sp>
    </p:spTree>
    <p:extLst>
      <p:ext uri="{BB962C8B-B14F-4D97-AF65-F5344CB8AC3E}">
        <p14:creationId xmlns:p14="http://schemas.microsoft.com/office/powerpoint/2010/main" val="1514581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43</a:t>
            </a:fld>
            <a:endParaRPr lang="zh-CN" altLang="en-US"/>
          </a:p>
        </p:txBody>
      </p:sp>
    </p:spTree>
    <p:extLst>
      <p:ext uri="{BB962C8B-B14F-4D97-AF65-F5344CB8AC3E}">
        <p14:creationId xmlns:p14="http://schemas.microsoft.com/office/powerpoint/2010/main" val="2750975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44</a:t>
            </a:fld>
            <a:endParaRPr lang="zh-CN" altLang="en-US"/>
          </a:p>
        </p:txBody>
      </p:sp>
    </p:spTree>
    <p:extLst>
      <p:ext uri="{BB962C8B-B14F-4D97-AF65-F5344CB8AC3E}">
        <p14:creationId xmlns:p14="http://schemas.microsoft.com/office/powerpoint/2010/main" val="194997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45</a:t>
            </a:fld>
            <a:endParaRPr lang="zh-CN" altLang="en-US"/>
          </a:p>
        </p:txBody>
      </p:sp>
    </p:spTree>
    <p:extLst>
      <p:ext uri="{BB962C8B-B14F-4D97-AF65-F5344CB8AC3E}">
        <p14:creationId xmlns:p14="http://schemas.microsoft.com/office/powerpoint/2010/main" val="68568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9D7E-9603-3221-020D-6E25276BE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2ACFA-3B09-8CE2-E52B-6084EE2F82B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47795F1-9185-255D-6E24-B8F3834CFC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C1A88-584A-E5E2-E16B-58457D695E12}"/>
              </a:ext>
            </a:extLst>
          </p:cNvPr>
          <p:cNvSpPr>
            <a:spLocks noGrp="1"/>
          </p:cNvSpPr>
          <p:nvPr>
            <p:ph type="sldNum" sz="quarter" idx="5"/>
          </p:nvPr>
        </p:nvSpPr>
        <p:spPr/>
        <p:txBody>
          <a:bodyPr/>
          <a:lstStyle/>
          <a:p>
            <a:fld id="{ADCCD5AF-71CD-4C88-AC55-E7BE057B2D3C}" type="slidenum">
              <a:rPr lang="zh-CN" altLang="en-US" smtClean="0"/>
              <a:pPr/>
              <a:t>46</a:t>
            </a:fld>
            <a:endParaRPr lang="zh-CN" altLang="en-US"/>
          </a:p>
        </p:txBody>
      </p:sp>
    </p:spTree>
    <p:extLst>
      <p:ext uri="{BB962C8B-B14F-4D97-AF65-F5344CB8AC3E}">
        <p14:creationId xmlns:p14="http://schemas.microsoft.com/office/powerpoint/2010/main" val="88775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47</a:t>
            </a:fld>
            <a:endParaRPr lang="zh-CN" altLang="en-US"/>
          </a:p>
        </p:txBody>
      </p:sp>
    </p:spTree>
    <p:extLst>
      <p:ext uri="{BB962C8B-B14F-4D97-AF65-F5344CB8AC3E}">
        <p14:creationId xmlns:p14="http://schemas.microsoft.com/office/powerpoint/2010/main" val="444305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48</a:t>
            </a:fld>
            <a:endParaRPr lang="en-US" dirty="0"/>
          </a:p>
        </p:txBody>
      </p:sp>
    </p:spTree>
    <p:extLst>
      <p:ext uri="{BB962C8B-B14F-4D97-AF65-F5344CB8AC3E}">
        <p14:creationId xmlns:p14="http://schemas.microsoft.com/office/powerpoint/2010/main" val="248272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319278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300624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317947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168980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27F5-1296-8E02-9F7E-73398FC60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03A21-B060-AF3B-8220-69F854C2E8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DAD0DC-3D3B-F010-051A-AB72EADCC2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BA2BB6-1EBA-3DD0-6542-DA9253F261B8}"/>
              </a:ext>
            </a:extLst>
          </p:cNvPr>
          <p:cNvSpPr>
            <a:spLocks noGrp="1"/>
          </p:cNvSpPr>
          <p:nvPr>
            <p:ph type="sldNum" sz="quarter" idx="5"/>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217232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859668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EC202-5B05-DEF3-10BE-574D9CF03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3A556-7EBE-D34B-7405-76AEE1ACD8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520E59-FEC6-E0F3-A0C0-CDA90C4698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EB19E4-E896-5739-D604-04DF4FE8FCD5}"/>
              </a:ext>
            </a:extLst>
          </p:cNvPr>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274268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55645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dirty="0"/>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dirty="0"/>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89683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16509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dirty="0"/>
          </a:p>
        </p:txBody>
      </p:sp>
    </p:spTree>
    <p:extLst>
      <p:ext uri="{BB962C8B-B14F-4D97-AF65-F5344CB8AC3E}">
        <p14:creationId xmlns:p14="http://schemas.microsoft.com/office/powerpoint/2010/main" val="391839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328264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126190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dirty="0"/>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dirty="0"/>
          </a:p>
        </p:txBody>
      </p:sp>
    </p:spTree>
    <p:extLst>
      <p:ext uri="{BB962C8B-B14F-4D97-AF65-F5344CB8AC3E}">
        <p14:creationId xmlns:p14="http://schemas.microsoft.com/office/powerpoint/2010/main" val="560646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dirty="0"/>
          </a:p>
        </p:txBody>
      </p:sp>
    </p:spTree>
    <p:extLst>
      <p:ext uri="{BB962C8B-B14F-4D97-AF65-F5344CB8AC3E}">
        <p14:creationId xmlns:p14="http://schemas.microsoft.com/office/powerpoint/2010/main" val="2571327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dirty="0"/>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dirty="0"/>
          </a:p>
        </p:txBody>
      </p:sp>
    </p:spTree>
    <p:extLst>
      <p:ext uri="{BB962C8B-B14F-4D97-AF65-F5344CB8AC3E}">
        <p14:creationId xmlns:p14="http://schemas.microsoft.com/office/powerpoint/2010/main" val="291467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dirty="0"/>
          </a:p>
        </p:txBody>
      </p:sp>
    </p:spTree>
    <p:extLst>
      <p:ext uri="{BB962C8B-B14F-4D97-AF65-F5344CB8AC3E}">
        <p14:creationId xmlns:p14="http://schemas.microsoft.com/office/powerpoint/2010/main" val="110993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dirty="0"/>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dirty="0"/>
          </a:p>
        </p:txBody>
      </p:sp>
    </p:spTree>
    <p:extLst>
      <p:ext uri="{BB962C8B-B14F-4D97-AF65-F5344CB8AC3E}">
        <p14:creationId xmlns:p14="http://schemas.microsoft.com/office/powerpoint/2010/main" val="307536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1417762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369556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33465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16185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dirty="0"/>
          </a:p>
        </p:txBody>
      </p:sp>
    </p:spTree>
    <p:extLst>
      <p:ext uri="{BB962C8B-B14F-4D97-AF65-F5344CB8AC3E}">
        <p14:creationId xmlns:p14="http://schemas.microsoft.com/office/powerpoint/2010/main" val="376188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183537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dirty="0"/>
          </a:p>
        </p:txBody>
      </p:sp>
    </p:spTree>
    <p:extLst>
      <p:ext uri="{BB962C8B-B14F-4D97-AF65-F5344CB8AC3E}">
        <p14:creationId xmlns:p14="http://schemas.microsoft.com/office/powerpoint/2010/main" val="28475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dirty="0"/>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dirty="0"/>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8829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dirty="0"/>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dirty="0"/>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778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dirty="0"/>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dirty="0"/>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85680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dirty="0"/>
          </a:p>
        </p:txBody>
      </p:sp>
    </p:spTree>
    <p:extLst>
      <p:ext uri="{BB962C8B-B14F-4D97-AF65-F5344CB8AC3E}">
        <p14:creationId xmlns:p14="http://schemas.microsoft.com/office/powerpoint/2010/main" val="37752997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cas.onlinehelp.cognia.org/released-items/" TargetMode="External"/><Relationship Id="rId2" Type="http://schemas.openxmlformats.org/officeDocument/2006/relationships/hyperlink" Target="https://mcas.onlinehelp.cognia.org/practic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doe.mass.edu/mcas/accessibility/spanish-2025.html" TargetMode="External"/><Relationship Id="rId2" Type="http://schemas.openxmlformats.org/officeDocument/2006/relationships/hyperlink" Target="https://www.doe.mass.edu/mcas/accessibility/ell-bilingual.docx" TargetMode="External"/><Relationship Id="rId1" Type="http://schemas.openxmlformats.org/officeDocument/2006/relationships/slideLayout" Target="../slideLayouts/slideLayout3.xml"/><Relationship Id="rId4" Type="http://schemas.openxmlformats.org/officeDocument/2006/relationships/hyperlink" Target="https://www.doe.mass.edu/mcas/testadmin/manual/PAM.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sarahamerla@walthampublicschools.org"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mcas.onlinehelp.cognia.org/wp-content/uploads/sites/30/2024/12/MCAS-Student-Registration-Data-Definitions_2025-2026_Final.xlsx" TargetMode="External"/><Relationship Id="rId2" Type="http://schemas.openxmlformats.org/officeDocument/2006/relationships/hyperlink" Target="https://mcas.onlinehelp.cognia.org/wp-content/uploads/sites/30/2026/01/Part-III-Student-Registration.pdf" TargetMode="Externa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mcas.onlinehelp.cognia.org/wp-content/uploads/sites/30/2025/08/StudentRegistration_Upload_Template_Final.zip"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l@doe.mass.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doe.mass.edu/mcas/accessibility/default.html"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CASEvents@cognia.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mcas.onlinehelp.cognia.org/training-webinar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cognia.zoom.us/webinar/register/WN_JrOCeadcRMKA1zStuVvvWw#/registration"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cognia.zoom.us/webinar/register/WN_bAg8ht51SN-EZuSC6wkP2Q#/registration" TargetMode="External"/><Relationship Id="rId5" Type="http://schemas.openxmlformats.org/officeDocument/2006/relationships/hyperlink" Target="https://cognia.zoom.us/webinar/register/WN_IvtATX6IRVK0nllfixfLeg#/registration" TargetMode="External"/><Relationship Id="rId4" Type="http://schemas.openxmlformats.org/officeDocument/2006/relationships/hyperlink" Target="https://mcas.onlinehelp.cognia.org/porta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mass.us14.list-manage.com/subscribe?u=d8f37d1a90dacd97f207f0b4a&amp;id=6289b6d583" TargetMode="External"/><Relationship Id="rId3" Type="http://schemas.openxmlformats.org/officeDocument/2006/relationships/hyperlink" Target="https://mcas.onlinehelp.cognia.org/" TargetMode="External"/><Relationship Id="rId7" Type="http://schemas.openxmlformats.org/officeDocument/2006/relationships/hyperlink" Target="http://eepurl.com/ghSOhH"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www.doe.mass.edu/mcas/updates.html" TargetMode="External"/><Relationship Id="rId5" Type="http://schemas.openxmlformats.org/officeDocument/2006/relationships/hyperlink" Target="https://www.doe.mass.edu/mcas/accessibility/default.html" TargetMode="External"/><Relationship Id="rId4" Type="http://schemas.openxmlformats.org/officeDocument/2006/relationships/hyperlink" Target="https://www.doe.mass.edu/mcas/admin.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7" Type="http://schemas.openxmlformats.org/officeDocument/2006/relationships/hyperlink" Target="mailto:el@doe.mass.edu"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mailto:mcas@mass.gov" TargetMode="External"/><Relationship Id="rId5" Type="http://schemas.openxmlformats.org/officeDocument/2006/relationships/hyperlink" Target="http://www.doe.mass.edu/mcas" TargetMode="External"/><Relationship Id="rId4" Type="http://schemas.openxmlformats.org/officeDocument/2006/relationships/hyperlink" Target="mailto:mcas@cognia.or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mailto:mcas@mass.gov" TargetMode="External"/><Relationship Id="rId12" Type="http://schemas.openxmlformats.org/officeDocument/2006/relationships/image" Target="../media/image43.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hyperlink" Target="http://www.doe.mass.edu/mcas" TargetMode="External"/><Relationship Id="rId4" Type="http://schemas.openxmlformats.org/officeDocument/2006/relationships/image" Target="../media/image37.sv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doe.mass.edu/mcas/cal.html"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359205"/>
            <a:ext cx="10079182" cy="2560638"/>
          </a:xfrm>
        </p:spPr>
        <p:txBody>
          <a:bodyPr>
            <a:noAutofit/>
          </a:bodyPr>
          <a:lstStyle/>
          <a:p>
            <a:r>
              <a:rPr lang="en-US" sz="5900" dirty="0"/>
              <a:t>Overview of the Spanish/English MCAS Tests</a:t>
            </a:r>
            <a:endParaRPr lang="en-US" altLang="en-US" sz="5900" dirty="0"/>
          </a:p>
        </p:txBody>
      </p:sp>
      <p:sp>
        <p:nvSpPr>
          <p:cNvPr id="3" name="Subtitle 2"/>
          <p:cNvSpPr>
            <a:spLocks noGrp="1"/>
          </p:cNvSpPr>
          <p:nvPr>
            <p:ph type="subTitle" idx="1"/>
          </p:nvPr>
        </p:nvSpPr>
        <p:spPr/>
        <p:txBody>
          <a:bodyPr/>
          <a:lstStyle/>
          <a:p>
            <a:pPr defTabSz="914126"/>
            <a:r>
              <a:rPr lang="en-US" altLang="zh-CN" sz="2799" dirty="0">
                <a:solidFill>
                  <a:schemeClr val="bg1"/>
                </a:solidFill>
                <a:latin typeface="Arial" panose="020B0604020202020204" pitchFamily="34" charset="0"/>
                <a:cs typeface="Arial" panose="020B0604020202020204" pitchFamily="34" charset="0"/>
              </a:rPr>
              <a:t>The Office of Student Assessment Services and </a:t>
            </a:r>
            <a:br>
              <a:rPr lang="en-US" altLang="zh-CN" sz="2799" dirty="0">
                <a:solidFill>
                  <a:schemeClr val="bg1"/>
                </a:solidFill>
                <a:latin typeface="Arial" panose="020B0604020202020204" pitchFamily="34" charset="0"/>
                <a:cs typeface="Arial" panose="020B0604020202020204" pitchFamily="34" charset="0"/>
              </a:rPr>
            </a:br>
            <a:r>
              <a:rPr lang="en-US" altLang="zh-CN" sz="2799" dirty="0">
                <a:solidFill>
                  <a:schemeClr val="bg1"/>
                </a:solidFill>
                <a:latin typeface="Arial" panose="020B0604020202020204" pitchFamily="34" charset="0"/>
                <a:cs typeface="Arial" panose="020B0604020202020204" pitchFamily="34" charset="0"/>
              </a:rPr>
              <a:t>The Office of Language Acquisition </a:t>
            </a:r>
          </a:p>
          <a:p>
            <a:pPr defTabSz="914126"/>
            <a:r>
              <a:rPr lang="en-US" altLang="zh-CN" sz="2799" dirty="0">
                <a:solidFill>
                  <a:schemeClr val="bg1"/>
                </a:solidFill>
                <a:latin typeface="Arial" panose="020B0604020202020204" pitchFamily="34" charset="0"/>
                <a:cs typeface="Arial" panose="020B0604020202020204" pitchFamily="34" charset="0"/>
              </a:rPr>
              <a:t>February 10, 2026</a:t>
            </a:r>
            <a:endParaRPr lang="zh-CN" altLang="en-US" sz="2799">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EC456-7A82-C9DC-F227-B833AABCB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BC5D1-63F5-55D0-AED6-7E2FE1F2DA8D}"/>
              </a:ext>
            </a:extLst>
          </p:cNvPr>
          <p:cNvSpPr>
            <a:spLocks noGrp="1"/>
          </p:cNvSpPr>
          <p:nvPr>
            <p:ph type="title"/>
          </p:nvPr>
        </p:nvSpPr>
        <p:spPr>
          <a:xfrm>
            <a:off x="173179" y="308699"/>
            <a:ext cx="10515600" cy="861002"/>
          </a:xfrm>
        </p:spPr>
        <p:txBody>
          <a:bodyPr>
            <a:normAutofit fontScale="90000"/>
          </a:bodyPr>
          <a:lstStyle/>
          <a:p>
            <a:r>
              <a:rPr lang="en-US" dirty="0"/>
              <a:t>Test Format for Computer-Based Testing </a:t>
            </a:r>
          </a:p>
        </p:txBody>
      </p:sp>
      <p:sp>
        <p:nvSpPr>
          <p:cNvPr id="3" name="Text Placeholder 2">
            <a:extLst>
              <a:ext uri="{FF2B5EF4-FFF2-40B4-BE49-F238E27FC236}">
                <a16:creationId xmlns:a16="http://schemas.microsoft.com/office/drawing/2014/main" id="{F48083C0-4D4B-1E69-63B5-AC2C08E4B52F}"/>
              </a:ext>
            </a:extLst>
          </p:cNvPr>
          <p:cNvSpPr>
            <a:spLocks noGrp="1"/>
          </p:cNvSpPr>
          <p:nvPr>
            <p:ph idx="1"/>
          </p:nvPr>
        </p:nvSpPr>
        <p:spPr>
          <a:xfrm>
            <a:off x="173179" y="1591254"/>
            <a:ext cx="6459849" cy="4620346"/>
          </a:xfrm>
        </p:spPr>
        <p:txBody>
          <a:bodyPr vert="horz" lIns="91440" tIns="45720" rIns="91440" bIns="45720" rtlCol="0" anchor="t">
            <a:normAutofit fontScale="92500" lnSpcReduction="10000"/>
          </a:bodyPr>
          <a:lstStyle/>
          <a:p>
            <a:r>
              <a:rPr lang="en-US" dirty="0">
                <a:solidFill>
                  <a:schemeClr val="tx1"/>
                </a:solidFill>
              </a:rPr>
              <a:t>Computer-based test (CBT) for most students, with a paper-based test (PBT) available as an accommodation</a:t>
            </a:r>
          </a:p>
          <a:p>
            <a:r>
              <a:rPr lang="en-US" dirty="0">
                <a:solidFill>
                  <a:schemeClr val="tx1"/>
                </a:solidFill>
              </a:rPr>
              <a:t>CBT consists of stacked text, Spanish text above English text, as shown on the next slide.</a:t>
            </a:r>
          </a:p>
          <a:p>
            <a:r>
              <a:rPr lang="en-US" dirty="0">
                <a:solidFill>
                  <a:schemeClr val="tx1"/>
                </a:solidFill>
              </a:rPr>
              <a:t>When signing in to the computer-based Spanish/English test, prior to entering the test, students may select the language (</a:t>
            </a:r>
            <a:r>
              <a:rPr lang="en-US" b="1" dirty="0">
                <a:solidFill>
                  <a:schemeClr val="tx1"/>
                </a:solidFill>
              </a:rPr>
              <a:t>Spanish or English</a:t>
            </a:r>
            <a:r>
              <a:rPr lang="en-US" dirty="0">
                <a:solidFill>
                  <a:schemeClr val="tx1"/>
                </a:solidFill>
              </a:rPr>
              <a:t>) in which they would like to see the MCAS Student Kiosk icons and directions. </a:t>
            </a:r>
          </a:p>
        </p:txBody>
      </p:sp>
      <p:sp>
        <p:nvSpPr>
          <p:cNvPr id="6" name="Slide Number Placeholder 5">
            <a:extLst>
              <a:ext uri="{FF2B5EF4-FFF2-40B4-BE49-F238E27FC236}">
                <a16:creationId xmlns:a16="http://schemas.microsoft.com/office/drawing/2014/main" id="{B2B1F718-3C6E-B6BB-4EDB-1018F9D43DE3}"/>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10</a:t>
            </a:fld>
            <a:endParaRPr lang="en-US" dirty="0"/>
          </a:p>
        </p:txBody>
      </p:sp>
      <p:pic>
        <p:nvPicPr>
          <p:cNvPr id="5" name="Picture 4" descr="A screenshot of a computer screen&#10;&#10;AI-generated content may be incorrect.">
            <a:extLst>
              <a:ext uri="{FF2B5EF4-FFF2-40B4-BE49-F238E27FC236}">
                <a16:creationId xmlns:a16="http://schemas.microsoft.com/office/drawing/2014/main" id="{D7CE3266-8DE8-F254-5F35-14BF32C33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334" y="1385600"/>
            <a:ext cx="5258486" cy="4826000"/>
          </a:xfrm>
          <a:prstGeom prst="rect">
            <a:avLst/>
          </a:prstGeom>
        </p:spPr>
      </p:pic>
      <p:sp>
        <p:nvSpPr>
          <p:cNvPr id="7" name="Rectangle 6">
            <a:extLst>
              <a:ext uri="{FF2B5EF4-FFF2-40B4-BE49-F238E27FC236}">
                <a16:creationId xmlns:a16="http://schemas.microsoft.com/office/drawing/2014/main" id="{61CBFB97-9D21-981E-4E9B-E20DA7B5F279}"/>
              </a:ext>
            </a:extLst>
          </p:cNvPr>
          <p:cNvSpPr/>
          <p:nvPr/>
        </p:nvSpPr>
        <p:spPr>
          <a:xfrm>
            <a:off x="8200571" y="5791200"/>
            <a:ext cx="827315" cy="42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244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29D9-E5E8-5BF5-7418-0FD738DD4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DC931-6A60-4F21-8AF6-AB9C673E13DB}"/>
              </a:ext>
            </a:extLst>
          </p:cNvPr>
          <p:cNvSpPr>
            <a:spLocks noGrp="1"/>
          </p:cNvSpPr>
          <p:nvPr>
            <p:ph type="title"/>
          </p:nvPr>
        </p:nvSpPr>
        <p:spPr>
          <a:xfrm>
            <a:off x="173179" y="308699"/>
            <a:ext cx="10515600" cy="861002"/>
          </a:xfrm>
        </p:spPr>
        <p:txBody>
          <a:bodyPr>
            <a:normAutofit/>
          </a:bodyPr>
          <a:lstStyle/>
          <a:p>
            <a:r>
              <a:rPr lang="en-US" dirty="0"/>
              <a:t>Test Format for CBT (continued)</a:t>
            </a:r>
          </a:p>
        </p:txBody>
      </p:sp>
      <p:pic>
        <p:nvPicPr>
          <p:cNvPr id="5" name="Content Placeholder 4" descr="Graphical user interface, text, application, email&#10;&#10;AI-generated content may be incorrect.">
            <a:extLst>
              <a:ext uri="{FF2B5EF4-FFF2-40B4-BE49-F238E27FC236}">
                <a16:creationId xmlns:a16="http://schemas.microsoft.com/office/drawing/2014/main" id="{A3091070-040F-22A9-5885-F3AC2739AA76}"/>
              </a:ext>
            </a:extLst>
          </p:cNvPr>
          <p:cNvPicPr>
            <a:picLocks noGrp="1" noChangeAspect="1"/>
          </p:cNvPicPr>
          <p:nvPr>
            <p:ph idx="1"/>
          </p:nvPr>
        </p:nvPicPr>
        <p:blipFill>
          <a:blip r:embed="rId2"/>
          <a:stretch>
            <a:fillRect/>
          </a:stretch>
        </p:blipFill>
        <p:spPr>
          <a:xfrm>
            <a:off x="1269559" y="1590675"/>
            <a:ext cx="9697332" cy="4414838"/>
          </a:xfrm>
          <a:prstGeom prst="rect">
            <a:avLst/>
          </a:prstGeom>
        </p:spPr>
      </p:pic>
      <p:sp>
        <p:nvSpPr>
          <p:cNvPr id="6" name="Slide Number Placeholder 5">
            <a:extLst>
              <a:ext uri="{FF2B5EF4-FFF2-40B4-BE49-F238E27FC236}">
                <a16:creationId xmlns:a16="http://schemas.microsoft.com/office/drawing/2014/main" id="{84F22FA9-2E13-974A-9D7E-3CD317183DC5}"/>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11</a:t>
            </a:fld>
            <a:endParaRPr lang="en-US" dirty="0"/>
          </a:p>
        </p:txBody>
      </p:sp>
      <p:sp>
        <p:nvSpPr>
          <p:cNvPr id="7" name="Rectangle 6">
            <a:extLst>
              <a:ext uri="{FF2B5EF4-FFF2-40B4-BE49-F238E27FC236}">
                <a16:creationId xmlns:a16="http://schemas.microsoft.com/office/drawing/2014/main" id="{8E887D8F-64EE-AE54-AB2B-6530FDF09441}"/>
              </a:ext>
            </a:extLst>
          </p:cNvPr>
          <p:cNvSpPr/>
          <p:nvPr/>
        </p:nvSpPr>
        <p:spPr>
          <a:xfrm>
            <a:off x="1225109" y="1857983"/>
            <a:ext cx="6021997" cy="13521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D96C2D-675A-1679-C239-4190F71B8866}"/>
              </a:ext>
            </a:extLst>
          </p:cNvPr>
          <p:cNvSpPr/>
          <p:nvPr/>
        </p:nvSpPr>
        <p:spPr>
          <a:xfrm>
            <a:off x="1225109" y="3317132"/>
            <a:ext cx="6158185" cy="12159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703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6700-837C-ECE7-EA3C-8A36BA657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2D691-0594-F34B-9420-3B1B3543A4B9}"/>
              </a:ext>
            </a:extLst>
          </p:cNvPr>
          <p:cNvSpPr>
            <a:spLocks noGrp="1"/>
          </p:cNvSpPr>
          <p:nvPr>
            <p:ph type="title"/>
          </p:nvPr>
        </p:nvSpPr>
        <p:spPr/>
        <p:txBody>
          <a:bodyPr>
            <a:normAutofit/>
          </a:bodyPr>
          <a:lstStyle/>
          <a:p>
            <a:r>
              <a:rPr lang="en-US" dirty="0"/>
              <a:t>Test Format for Paper-Based Testing </a:t>
            </a:r>
          </a:p>
        </p:txBody>
      </p:sp>
      <p:sp>
        <p:nvSpPr>
          <p:cNvPr id="3" name="Text Placeholder 2">
            <a:extLst>
              <a:ext uri="{FF2B5EF4-FFF2-40B4-BE49-F238E27FC236}">
                <a16:creationId xmlns:a16="http://schemas.microsoft.com/office/drawing/2014/main" id="{F7EE942A-E049-F865-9510-B3D078CA9807}"/>
              </a:ext>
            </a:extLst>
          </p:cNvPr>
          <p:cNvSpPr>
            <a:spLocks noGrp="1"/>
          </p:cNvSpPr>
          <p:nvPr>
            <p:ph idx="1"/>
          </p:nvPr>
        </p:nvSpPr>
        <p:spPr>
          <a:xfrm>
            <a:off x="173180" y="1461052"/>
            <a:ext cx="5292523" cy="4870922"/>
          </a:xfrm>
        </p:spPr>
        <p:txBody>
          <a:bodyPr vert="horz" lIns="91440" tIns="45720" rIns="91440" bIns="45720" rtlCol="0" anchor="t">
            <a:normAutofit/>
          </a:bodyPr>
          <a:lstStyle/>
          <a:p>
            <a:pPr marL="228600" lvl="1">
              <a:spcBef>
                <a:spcPts val="1000"/>
              </a:spcBef>
            </a:pPr>
            <a:r>
              <a:rPr lang="en-US" dirty="0">
                <a:solidFill>
                  <a:schemeClr val="tx1"/>
                </a:solidFill>
              </a:rPr>
              <a:t>Spanish/English tests are printed with Spanish on the left-hand pages, and English on the right-hand pages. </a:t>
            </a:r>
          </a:p>
          <a:p>
            <a:pPr marL="228600" lvl="1">
              <a:spcBef>
                <a:spcPts val="1000"/>
              </a:spcBef>
            </a:pPr>
            <a:r>
              <a:rPr lang="en-US" dirty="0">
                <a:solidFill>
                  <a:schemeClr val="tx1"/>
                </a:solidFill>
              </a:rPr>
              <a:t>Spanish/English materials are printed as separate test booklets and answer documents. </a:t>
            </a:r>
          </a:p>
          <a:p>
            <a:pPr marL="685800" lvl="2">
              <a:spcBef>
                <a:spcPts val="1000"/>
              </a:spcBef>
            </a:pPr>
            <a:r>
              <a:rPr lang="en-US" dirty="0">
                <a:solidFill>
                  <a:schemeClr val="tx1"/>
                </a:solidFill>
              </a:rPr>
              <a:t>The standard PBT tests are in a combined test &amp; answer booklet, which contains the test questions as well as the answer space. </a:t>
            </a:r>
          </a:p>
        </p:txBody>
      </p:sp>
      <p:sp>
        <p:nvSpPr>
          <p:cNvPr id="6" name="Slide Number Placeholder 5">
            <a:extLst>
              <a:ext uri="{FF2B5EF4-FFF2-40B4-BE49-F238E27FC236}">
                <a16:creationId xmlns:a16="http://schemas.microsoft.com/office/drawing/2014/main" id="{55929E16-ADDD-666A-97A3-9EE36137FE1B}"/>
              </a:ext>
            </a:extLst>
          </p:cNvPr>
          <p:cNvSpPr>
            <a:spLocks noGrp="1"/>
          </p:cNvSpPr>
          <p:nvPr>
            <p:ph type="sldNum" sz="quarter" idx="12"/>
          </p:nvPr>
        </p:nvSpPr>
        <p:spPr/>
        <p:txBody>
          <a:bodyPr/>
          <a:lstStyle/>
          <a:p>
            <a:fld id="{68A8D22E-6BC5-9E47-900C-2BB94685D9F5}" type="slidenum">
              <a:rPr lang="en-US" smtClean="0"/>
              <a:t>12</a:t>
            </a:fld>
            <a:endParaRPr lang="en-US" dirty="0"/>
          </a:p>
        </p:txBody>
      </p:sp>
      <p:grpSp>
        <p:nvGrpSpPr>
          <p:cNvPr id="9" name="Group 8">
            <a:extLst>
              <a:ext uri="{FF2B5EF4-FFF2-40B4-BE49-F238E27FC236}">
                <a16:creationId xmlns:a16="http://schemas.microsoft.com/office/drawing/2014/main" id="{6F6F89C6-73CD-BDB7-FA5B-FA9A0E50280F}"/>
              </a:ext>
            </a:extLst>
          </p:cNvPr>
          <p:cNvGrpSpPr/>
          <p:nvPr/>
        </p:nvGrpSpPr>
        <p:grpSpPr>
          <a:xfrm>
            <a:off x="5486140" y="1596584"/>
            <a:ext cx="6532680" cy="4469407"/>
            <a:chOff x="3101456" y="901548"/>
            <a:chExt cx="8218427" cy="5299976"/>
          </a:xfrm>
        </p:grpSpPr>
        <p:pic>
          <p:nvPicPr>
            <p:cNvPr id="5" name="Picture 4" descr="Graphical user interface, text, letter&#10;&#10;AI-generated content may be incorrect.">
              <a:extLst>
                <a:ext uri="{FF2B5EF4-FFF2-40B4-BE49-F238E27FC236}">
                  <a16:creationId xmlns:a16="http://schemas.microsoft.com/office/drawing/2014/main" id="{C8ED5CF3-98B0-2B40-2E28-CA708A03BC72}"/>
                </a:ext>
              </a:extLst>
            </p:cNvPr>
            <p:cNvPicPr>
              <a:picLocks noChangeAspect="1"/>
            </p:cNvPicPr>
            <p:nvPr/>
          </p:nvPicPr>
          <p:blipFill>
            <a:blip r:embed="rId2"/>
            <a:stretch>
              <a:fillRect/>
            </a:stretch>
          </p:blipFill>
          <p:spPr>
            <a:xfrm>
              <a:off x="3101456" y="918868"/>
              <a:ext cx="4078903" cy="5282656"/>
            </a:xfrm>
            <a:prstGeom prst="rect">
              <a:avLst/>
            </a:prstGeom>
          </p:spPr>
        </p:pic>
        <p:pic>
          <p:nvPicPr>
            <p:cNvPr id="8" name="Picture 7" descr="Graphical user interface, text, application, letter&#10;&#10;AI-generated content may be incorrect.">
              <a:extLst>
                <a:ext uri="{FF2B5EF4-FFF2-40B4-BE49-F238E27FC236}">
                  <a16:creationId xmlns:a16="http://schemas.microsoft.com/office/drawing/2014/main" id="{98F3BE6D-B338-7882-30AC-ADE52D581556}"/>
                </a:ext>
              </a:extLst>
            </p:cNvPr>
            <p:cNvPicPr>
              <a:picLocks noChangeAspect="1"/>
            </p:cNvPicPr>
            <p:nvPr/>
          </p:nvPicPr>
          <p:blipFill>
            <a:blip r:embed="rId3"/>
            <a:stretch>
              <a:fillRect/>
            </a:stretch>
          </p:blipFill>
          <p:spPr>
            <a:xfrm>
              <a:off x="7180359" y="901548"/>
              <a:ext cx="4139524" cy="5299976"/>
            </a:xfrm>
            <a:prstGeom prst="rect">
              <a:avLst/>
            </a:prstGeom>
          </p:spPr>
        </p:pic>
      </p:grpSp>
      <p:sp>
        <p:nvSpPr>
          <p:cNvPr id="11" name="Rectangle 10">
            <a:extLst>
              <a:ext uri="{FF2B5EF4-FFF2-40B4-BE49-F238E27FC236}">
                <a16:creationId xmlns:a16="http://schemas.microsoft.com/office/drawing/2014/main" id="{60383D4C-D304-F1F5-3355-D17A4597539E}"/>
              </a:ext>
            </a:extLst>
          </p:cNvPr>
          <p:cNvSpPr/>
          <p:nvPr/>
        </p:nvSpPr>
        <p:spPr>
          <a:xfrm>
            <a:off x="5953328" y="1857983"/>
            <a:ext cx="2315183" cy="66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02FAA4-3143-EFE4-2F9A-8EDF4C12DF0D}"/>
              </a:ext>
            </a:extLst>
          </p:cNvPr>
          <p:cNvSpPr/>
          <p:nvPr/>
        </p:nvSpPr>
        <p:spPr>
          <a:xfrm>
            <a:off x="9216012" y="1835285"/>
            <a:ext cx="2315183" cy="66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017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EC63A-9CFC-744B-D0BD-9069CB50A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A1F99-EAD6-CF68-1864-18C8F58B5DAD}"/>
              </a:ext>
            </a:extLst>
          </p:cNvPr>
          <p:cNvSpPr>
            <a:spLocks noGrp="1"/>
          </p:cNvSpPr>
          <p:nvPr>
            <p:ph type="title"/>
          </p:nvPr>
        </p:nvSpPr>
        <p:spPr>
          <a:xfrm>
            <a:off x="173179" y="308699"/>
            <a:ext cx="10515600" cy="861002"/>
          </a:xfrm>
        </p:spPr>
        <p:txBody>
          <a:bodyPr>
            <a:normAutofit/>
          </a:bodyPr>
          <a:lstStyle/>
          <a:p>
            <a:r>
              <a:rPr lang="en-US" dirty="0"/>
              <a:t>Demonstrations </a:t>
            </a:r>
          </a:p>
        </p:txBody>
      </p:sp>
      <p:sp>
        <p:nvSpPr>
          <p:cNvPr id="3" name="Text Placeholder 2">
            <a:extLst>
              <a:ext uri="{FF2B5EF4-FFF2-40B4-BE49-F238E27FC236}">
                <a16:creationId xmlns:a16="http://schemas.microsoft.com/office/drawing/2014/main" id="{A2C5E5CE-C86C-C2B1-B23B-EE98573985A2}"/>
              </a:ext>
            </a:extLst>
          </p:cNvPr>
          <p:cNvSpPr>
            <a:spLocks noGrp="1"/>
          </p:cNvSpPr>
          <p:nvPr>
            <p:ph idx="1"/>
          </p:nvPr>
        </p:nvSpPr>
        <p:spPr>
          <a:xfrm>
            <a:off x="173179" y="1591253"/>
            <a:ext cx="11930331" cy="4901621"/>
          </a:xfrm>
        </p:spPr>
        <p:txBody>
          <a:bodyPr vert="horz" lIns="91440" tIns="45720" rIns="91440" bIns="45720" rtlCol="0" anchor="t">
            <a:normAutofit/>
          </a:bodyPr>
          <a:lstStyle/>
          <a:p>
            <a:pPr lvl="1"/>
            <a:r>
              <a:rPr lang="en-US" dirty="0">
                <a:solidFill>
                  <a:schemeClr val="tx1"/>
                </a:solidFill>
              </a:rPr>
              <a:t>Practice Tests webpage on the MCAS Resource Center for Spanish editions</a:t>
            </a:r>
            <a:br>
              <a:rPr lang="en-US" dirty="0">
                <a:solidFill>
                  <a:schemeClr val="tx1"/>
                </a:solidFill>
              </a:rPr>
            </a:br>
            <a:r>
              <a:rPr lang="en-US" dirty="0">
                <a:hlinkClick r:id="rId2"/>
              </a:rPr>
              <a:t>https://mcas.onlinehelp.cognia.org/practice/</a:t>
            </a:r>
            <a:r>
              <a:rPr lang="en-US" dirty="0"/>
              <a:t> </a:t>
            </a:r>
          </a:p>
          <a:p>
            <a:pPr lvl="2"/>
            <a:r>
              <a:rPr lang="en-US" dirty="0">
                <a:solidFill>
                  <a:schemeClr val="tx1"/>
                </a:solidFill>
              </a:rPr>
              <a:t>Student tutorial</a:t>
            </a:r>
          </a:p>
          <a:p>
            <a:pPr lvl="2"/>
            <a:r>
              <a:rPr lang="en-US" dirty="0">
                <a:solidFill>
                  <a:schemeClr val="tx1"/>
                </a:solidFill>
              </a:rPr>
              <a:t>Practice tests</a:t>
            </a:r>
          </a:p>
          <a:p>
            <a:pPr lvl="2"/>
            <a:r>
              <a:rPr lang="en-US" dirty="0">
                <a:solidFill>
                  <a:schemeClr val="tx1"/>
                </a:solidFill>
              </a:rPr>
              <a:t>Math and STE reference sheets</a:t>
            </a:r>
          </a:p>
          <a:p>
            <a:pPr lvl="2"/>
            <a:r>
              <a:rPr lang="en-US" dirty="0">
                <a:solidFill>
                  <a:schemeClr val="tx1"/>
                </a:solidFill>
              </a:rPr>
              <a:t>Math and STE equation editor guides and symbol keys</a:t>
            </a:r>
          </a:p>
          <a:p>
            <a:pPr lvl="2"/>
            <a:r>
              <a:rPr lang="en-US" dirty="0">
                <a:solidFill>
                  <a:schemeClr val="tx1"/>
                </a:solidFill>
              </a:rPr>
              <a:t>Math gridded response guidelines for PBT </a:t>
            </a:r>
          </a:p>
          <a:p>
            <a:pPr lvl="1"/>
            <a:r>
              <a:rPr lang="en-US" dirty="0">
                <a:solidFill>
                  <a:schemeClr val="tx1"/>
                </a:solidFill>
              </a:rPr>
              <a:t>Released items</a:t>
            </a:r>
            <a:r>
              <a:rPr lang="en-US" dirty="0"/>
              <a:t> </a:t>
            </a:r>
            <a:r>
              <a:rPr lang="en-US" dirty="0">
                <a:solidFill>
                  <a:schemeClr val="tx1"/>
                </a:solidFill>
              </a:rPr>
              <a:t>on the MCAS Resource Center </a:t>
            </a:r>
            <a:br>
              <a:rPr lang="en-US" dirty="0"/>
            </a:br>
            <a:r>
              <a:rPr lang="en-US" dirty="0">
                <a:hlinkClick r:id="rId3"/>
              </a:rPr>
              <a:t>https://mcas.onlinehelp.cognia.org/released-items/</a:t>
            </a:r>
            <a:endParaRPr lang="en-US" dirty="0"/>
          </a:p>
          <a:p>
            <a:pPr lvl="2"/>
            <a:r>
              <a:rPr lang="en-US" dirty="0">
                <a:solidFill>
                  <a:schemeClr val="tx1"/>
                </a:solidFill>
              </a:rPr>
              <a:t>Spanish/English released items for Math, STE, and Civics </a:t>
            </a:r>
          </a:p>
        </p:txBody>
      </p:sp>
      <p:sp>
        <p:nvSpPr>
          <p:cNvPr id="6" name="Slide Number Placeholder 5">
            <a:extLst>
              <a:ext uri="{FF2B5EF4-FFF2-40B4-BE49-F238E27FC236}">
                <a16:creationId xmlns:a16="http://schemas.microsoft.com/office/drawing/2014/main" id="{5AE2675E-5EE3-9419-881B-7DB4FC990A2D}"/>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t>13</a:t>
            </a:fld>
            <a:endParaRPr lang="en-US" dirty="0"/>
          </a:p>
        </p:txBody>
      </p:sp>
    </p:spTree>
    <p:extLst>
      <p:ext uri="{BB962C8B-B14F-4D97-AF65-F5344CB8AC3E}">
        <p14:creationId xmlns:p14="http://schemas.microsoft.com/office/powerpoint/2010/main" val="77367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8008-2D8C-5468-2E20-94C9FE969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31C70-486A-43C0-B0CF-FDABF5EF6F93}"/>
              </a:ext>
            </a:extLst>
          </p:cNvPr>
          <p:cNvSpPr>
            <a:spLocks noGrp="1"/>
          </p:cNvSpPr>
          <p:nvPr>
            <p:ph type="title" idx="4294967295"/>
          </p:nvPr>
        </p:nvSpPr>
        <p:spPr>
          <a:xfrm>
            <a:off x="3124200" y="2002971"/>
            <a:ext cx="8382000" cy="1857035"/>
          </a:xfrm>
        </p:spPr>
        <p:txBody>
          <a:bodyPr>
            <a:normAutofit fontScale="90000"/>
          </a:bodyPr>
          <a:lstStyle/>
          <a:p>
            <a:r>
              <a:rPr lang="en-US" sz="5300" dirty="0">
                <a:solidFill>
                  <a:schemeClr val="tx1"/>
                </a:solidFill>
                <a:latin typeface="Arial" panose="020B0604020202020204" pitchFamily="34" charset="0"/>
                <a:cs typeface="Arial" panose="020B0604020202020204" pitchFamily="34" charset="0"/>
              </a:rPr>
              <a:t>2. </a:t>
            </a:r>
            <a:r>
              <a:rPr lang="en-US" sz="5300" dirty="0">
                <a:solidFill>
                  <a:schemeClr val="tx1"/>
                </a:solidFill>
              </a:rPr>
              <a:t>Participation Guidelines</a:t>
            </a:r>
            <a:br>
              <a:rPr lang="zh-CN" altLang="en-US" sz="6000">
                <a:solidFill>
                  <a:schemeClr val="accent1">
                    <a:lumMod val="50000"/>
                  </a:schemeClr>
                </a:solidFill>
              </a:rPr>
            </a:b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D379F13D-EB39-CA1C-5939-5B1114EFE93C}"/>
              </a:ext>
            </a:extLst>
          </p:cNvPr>
          <p:cNvSpPr>
            <a:spLocks noGrp="1"/>
          </p:cNvSpPr>
          <p:nvPr>
            <p:ph type="sldNum" sz="quarter" idx="12"/>
          </p:nvPr>
        </p:nvSpPr>
        <p:spPr/>
        <p:txBody>
          <a:bodyPr/>
          <a:lstStyle/>
          <a:p>
            <a:fld id="{68A8D22E-6BC5-9E47-900C-2BB94685D9F5}" type="slidenum">
              <a:rPr lang="en-US" smtClean="0"/>
              <a:pPr/>
              <a:t>14</a:t>
            </a:fld>
            <a:endParaRPr lang="en-US" dirty="0"/>
          </a:p>
        </p:txBody>
      </p:sp>
    </p:spTree>
    <p:extLst>
      <p:ext uri="{BB962C8B-B14F-4D97-AF65-F5344CB8AC3E}">
        <p14:creationId xmlns:p14="http://schemas.microsoft.com/office/powerpoint/2010/main" val="93877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85F5B-F019-718D-49ED-6B9B93172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09CD1-D4DF-283E-B2EE-331BB2F1F2C8}"/>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Eligibility Guidelines </a:t>
            </a:r>
          </a:p>
        </p:txBody>
      </p:sp>
      <p:sp>
        <p:nvSpPr>
          <p:cNvPr id="3" name="Text Placeholder 2">
            <a:extLst>
              <a:ext uri="{FF2B5EF4-FFF2-40B4-BE49-F238E27FC236}">
                <a16:creationId xmlns:a16="http://schemas.microsoft.com/office/drawing/2014/main" id="{FC1DF081-0231-93A3-8125-CD8F5F8A2EA6}"/>
              </a:ext>
            </a:extLst>
          </p:cNvPr>
          <p:cNvSpPr>
            <a:spLocks noGrp="1"/>
          </p:cNvSpPr>
          <p:nvPr>
            <p:ph idx="1"/>
          </p:nvPr>
        </p:nvSpPr>
        <p:spPr/>
        <p:txBody>
          <a:bodyPr>
            <a:normAutofit lnSpcReduction="10000"/>
          </a:bodyPr>
          <a:lstStyle/>
          <a:p>
            <a:r>
              <a:rPr lang="en-US" dirty="0">
                <a:solidFill>
                  <a:srgbClr val="000000"/>
                </a:solidFill>
              </a:rPr>
              <a:t>DESE currently has a Spanish/English edition.</a:t>
            </a:r>
          </a:p>
          <a:p>
            <a:pPr lvl="1"/>
            <a:r>
              <a:rPr lang="en-US" dirty="0">
                <a:solidFill>
                  <a:srgbClr val="000000"/>
                </a:solidFill>
              </a:rPr>
              <a:t>DESE routinely reviews the prevalence of other languages in Massachusetts and is working towards making translations available when feasible. </a:t>
            </a:r>
          </a:p>
          <a:p>
            <a:r>
              <a:rPr lang="en-US" dirty="0">
                <a:solidFill>
                  <a:srgbClr val="000000"/>
                </a:solidFill>
              </a:rPr>
              <a:t>The Spanish/English editions are intended for:</a:t>
            </a:r>
          </a:p>
          <a:p>
            <a:pPr lvl="1"/>
            <a:r>
              <a:rPr lang="en-US" dirty="0">
                <a:solidFill>
                  <a:srgbClr val="000000"/>
                </a:solidFill>
              </a:rPr>
              <a:t>Spanish-speaking ELs who have been in the U.S. less than 3 years</a:t>
            </a:r>
          </a:p>
          <a:p>
            <a:pPr lvl="2"/>
            <a:r>
              <a:rPr lang="en-US" sz="2200" dirty="0">
                <a:solidFill>
                  <a:srgbClr val="000000"/>
                </a:solidFill>
              </a:rPr>
              <a:t>Recommended for ELs at the beginning or intermediate levels of English proficiency who regularly access materials presented in Spanish</a:t>
            </a:r>
          </a:p>
          <a:p>
            <a:pPr lvl="1"/>
            <a:r>
              <a:rPr lang="en-US" dirty="0">
                <a:solidFill>
                  <a:srgbClr val="000000"/>
                </a:solidFill>
              </a:rPr>
              <a:t>Spanish/English editions may not be appropriate for ELs with advanced proficiency in English. </a:t>
            </a:r>
          </a:p>
          <a:p>
            <a:r>
              <a:rPr lang="en-US" dirty="0">
                <a:solidFill>
                  <a:srgbClr val="000000"/>
                </a:solidFill>
              </a:rPr>
              <a:t>Students enrolled in Spanish/English Dual Language programs who have received instruction in Spanish in the same content area as the assessment may be considered for the Spanish/English edition.</a:t>
            </a: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22B5531-85A5-A7AC-1CE8-71E9BF96FD77}"/>
              </a:ext>
            </a:extLst>
          </p:cNvPr>
          <p:cNvSpPr>
            <a:spLocks noGrp="1"/>
          </p:cNvSpPr>
          <p:nvPr>
            <p:ph type="sldNum" sz="quarter" idx="12"/>
          </p:nvPr>
        </p:nvSpPr>
        <p:spPr/>
        <p:txBody>
          <a:bodyPr/>
          <a:lstStyle/>
          <a:p>
            <a:fld id="{68A8D22E-6BC5-9E47-900C-2BB94685D9F5}" type="slidenum">
              <a:rPr lang="en-US" smtClean="0"/>
              <a:t>15</a:t>
            </a:fld>
            <a:endParaRPr lang="en-US" dirty="0"/>
          </a:p>
        </p:txBody>
      </p:sp>
    </p:spTree>
    <p:extLst>
      <p:ext uri="{BB962C8B-B14F-4D97-AF65-F5344CB8AC3E}">
        <p14:creationId xmlns:p14="http://schemas.microsoft.com/office/powerpoint/2010/main" val="331566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Autofit/>
          </a:bodyPr>
          <a:lstStyle/>
          <a:p>
            <a:r>
              <a:rPr lang="en-US" sz="3600" dirty="0">
                <a:latin typeface="Arial"/>
                <a:cs typeface="Arial"/>
              </a:rPr>
              <a:t>Participation of EL Students and students with Disabilities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47350" y="1720407"/>
            <a:ext cx="11543206" cy="4552574"/>
          </a:xfrm>
        </p:spPr>
        <p:txBody>
          <a:bodyPr vert="horz" lIns="91440" tIns="45720" rIns="91440" bIns="45720" rtlCol="0" anchor="t">
            <a:normAutofit fontScale="92500"/>
          </a:bodyPr>
          <a:lstStyle/>
          <a:p>
            <a:pPr marL="0" indent="0">
              <a:buNone/>
            </a:pPr>
            <a:r>
              <a:rPr lang="en-US" sz="2400" b="1" dirty="0">
                <a:solidFill>
                  <a:schemeClr val="tx1"/>
                </a:solidFill>
                <a:latin typeface="Arial"/>
                <a:cs typeface="Arial"/>
              </a:rPr>
              <a:t>English learners (ELs) </a:t>
            </a:r>
            <a:r>
              <a:rPr lang="en-US" sz="2400" dirty="0">
                <a:solidFill>
                  <a:schemeClr val="tx1"/>
                </a:solidFill>
                <a:latin typeface="Arial"/>
                <a:cs typeface="Arial"/>
              </a:rPr>
              <a:t>are required to participate in MCAS or MCAS-Alt in all subjects required for their grade.</a:t>
            </a:r>
          </a:p>
          <a:p>
            <a:pPr marL="914400" lvl="1" indent="-457200">
              <a:buFont typeface="Arial" panose="020B0604020202020204" pitchFamily="34" charset="0"/>
              <a:buChar char="•"/>
            </a:pPr>
            <a:r>
              <a:rPr lang="en-US" sz="2000" b="1" dirty="0">
                <a:solidFill>
                  <a:schemeClr val="tx1"/>
                </a:solidFill>
                <a:latin typeface="Arial"/>
                <a:cs typeface="Arial"/>
              </a:rPr>
              <a:t>Exception</a:t>
            </a:r>
            <a:r>
              <a:rPr lang="en-US" sz="2000" dirty="0">
                <a:solidFill>
                  <a:schemeClr val="tx1"/>
                </a:solidFill>
                <a:latin typeface="Arial"/>
                <a:cs typeface="Arial"/>
              </a:rPr>
              <a:t>: First-year ELs have option to participate in ELA testing for diagnostic purposes only.</a:t>
            </a:r>
          </a:p>
          <a:p>
            <a:pPr marL="1371600" lvl="2" indent="-457200">
              <a:buFont typeface="Arial" panose="020B0604020202020204" pitchFamily="34" charset="0"/>
              <a:buChar char="•"/>
            </a:pPr>
            <a:r>
              <a:rPr lang="en-US" dirty="0">
                <a:solidFill>
                  <a:schemeClr val="tx1"/>
                </a:solidFill>
                <a:latin typeface="Arial"/>
                <a:cs typeface="Arial"/>
              </a:rPr>
              <a:t>“First-year EL” is a student whose name does not appear in March 2025 SIMS.</a:t>
            </a:r>
          </a:p>
          <a:p>
            <a:pPr marL="914400" lvl="1" indent="-457200">
              <a:buFont typeface="Arial" panose="020B0604020202020204" pitchFamily="34" charset="0"/>
              <a:buChar char="•"/>
            </a:pPr>
            <a:r>
              <a:rPr lang="en-US" sz="2000" b="1" dirty="0">
                <a:solidFill>
                  <a:schemeClr val="tx1"/>
                </a:solidFill>
                <a:latin typeface="Arial"/>
                <a:cs typeface="Arial"/>
              </a:rPr>
              <a:t>Paper-based tests </a:t>
            </a:r>
            <a:r>
              <a:rPr lang="en-US" sz="2000" dirty="0">
                <a:solidFill>
                  <a:schemeClr val="tx1"/>
                </a:solidFill>
                <a:latin typeface="Arial"/>
                <a:cs typeface="Arial"/>
              </a:rPr>
              <a:t>available as an accommodation for first-year ELs unfamiliar with technology</a:t>
            </a:r>
          </a:p>
          <a:p>
            <a:pPr marL="914400" lvl="1" indent="-457200">
              <a:buFont typeface="Arial" panose="020B0604020202020204" pitchFamily="34" charset="0"/>
              <a:buChar char="•"/>
            </a:pPr>
            <a:r>
              <a:rPr lang="en-US" sz="2000" dirty="0">
                <a:solidFill>
                  <a:schemeClr val="tx1"/>
                </a:solidFill>
                <a:latin typeface="Arial"/>
                <a:cs typeface="Arial"/>
                <a:hlinkClick r:id="rId2"/>
              </a:rPr>
              <a:t>Bilingual word-to-word dictionaries</a:t>
            </a:r>
            <a:r>
              <a:rPr lang="en-US" sz="2000" dirty="0">
                <a:solidFill>
                  <a:schemeClr val="tx1"/>
                </a:solidFill>
                <a:latin typeface="Arial"/>
                <a:cs typeface="Arial"/>
              </a:rPr>
              <a:t> available for current ELs and students who were ever EL</a:t>
            </a:r>
          </a:p>
          <a:p>
            <a:pPr marL="914400" lvl="1" indent="-457200">
              <a:buFont typeface="Arial" panose="020B0604020202020204" pitchFamily="34" charset="0"/>
              <a:buChar char="•"/>
            </a:pPr>
            <a:r>
              <a:rPr lang="en-US" sz="2000" dirty="0">
                <a:solidFill>
                  <a:schemeClr val="tx1"/>
                </a:solidFill>
                <a:latin typeface="Arial"/>
                <a:cs typeface="Arial"/>
                <a:hlinkClick r:id="rId3"/>
              </a:rPr>
              <a:t>Spanish/English tests</a:t>
            </a:r>
            <a:r>
              <a:rPr lang="en-US" sz="2000" dirty="0">
                <a:solidFill>
                  <a:schemeClr val="tx1"/>
                </a:solidFill>
                <a:latin typeface="Arial"/>
                <a:cs typeface="Arial"/>
              </a:rPr>
              <a:t> available for all grades and subjects except ELA </a:t>
            </a:r>
          </a:p>
          <a:p>
            <a:pPr marL="914400" lvl="1" indent="-457200">
              <a:buFont typeface="Arial" panose="020B0604020202020204" pitchFamily="34" charset="0"/>
              <a:buChar char="•"/>
            </a:pPr>
            <a:r>
              <a:rPr lang="en-US" sz="2000" dirty="0">
                <a:solidFill>
                  <a:schemeClr val="tx1"/>
                </a:solidFill>
                <a:latin typeface="Arial"/>
                <a:cs typeface="Arial"/>
              </a:rPr>
              <a:t>See Appendix C of the </a:t>
            </a:r>
            <a:r>
              <a:rPr lang="en-US" sz="2000" i="1" dirty="0">
                <a:solidFill>
                  <a:schemeClr val="tx1"/>
                </a:solidFill>
                <a:latin typeface="Arial"/>
                <a:cs typeface="Arial"/>
                <a:hlinkClick r:id="rId4"/>
              </a:rPr>
              <a:t>Principal’s Administration Manual</a:t>
            </a:r>
            <a:r>
              <a:rPr lang="en-US" sz="2000" i="1" dirty="0">
                <a:solidFill>
                  <a:schemeClr val="tx1"/>
                </a:solidFill>
                <a:latin typeface="Arial"/>
                <a:cs typeface="Arial"/>
              </a:rPr>
              <a:t> </a:t>
            </a:r>
            <a:r>
              <a:rPr lang="en-US" sz="2000" dirty="0">
                <a:solidFill>
                  <a:schemeClr val="tx1"/>
                </a:solidFill>
                <a:latin typeface="Arial"/>
                <a:cs typeface="Arial"/>
              </a:rPr>
              <a:t>(PAM) for more information.</a:t>
            </a:r>
          </a:p>
          <a:p>
            <a:pPr marL="0" indent="0">
              <a:buNone/>
            </a:pPr>
            <a:r>
              <a:rPr lang="en-US" sz="2400" b="1" dirty="0">
                <a:solidFill>
                  <a:schemeClr val="tx1"/>
                </a:solidFill>
                <a:latin typeface="Arial"/>
                <a:cs typeface="Arial"/>
              </a:rPr>
              <a:t>Students with disabilities </a:t>
            </a:r>
            <a:r>
              <a:rPr lang="en-US" sz="2400" dirty="0">
                <a:solidFill>
                  <a:schemeClr val="tx1"/>
                </a:solidFill>
                <a:latin typeface="Arial"/>
                <a:cs typeface="Arial"/>
              </a:rPr>
              <a:t>participate according to IEP or 504 plan</a:t>
            </a:r>
          </a:p>
          <a:p>
            <a:pPr marL="914400" lvl="1" indent="-457200">
              <a:buFont typeface="Arial,Sans-Serif" panose="020B0604020202020204" pitchFamily="34" charset="0"/>
            </a:pPr>
            <a:r>
              <a:rPr lang="en-US" sz="2000" b="1" dirty="0">
                <a:solidFill>
                  <a:schemeClr val="tx1"/>
                </a:solidFill>
                <a:latin typeface="Arial"/>
                <a:cs typeface="Arial"/>
              </a:rPr>
              <a:t>Paper-based tests </a:t>
            </a:r>
            <a:r>
              <a:rPr lang="en-US" sz="2000" dirty="0">
                <a:solidFill>
                  <a:schemeClr val="tx1"/>
                </a:solidFill>
                <a:latin typeface="Arial"/>
                <a:cs typeface="Arial"/>
              </a:rPr>
              <a:t>are available as an accommodation for students with disabilities who are unable to use a computer for testing.</a:t>
            </a:r>
          </a:p>
          <a:p>
            <a:pPr marL="0" indent="0">
              <a:buNone/>
            </a:pPr>
            <a:r>
              <a:rPr lang="en-US" sz="2400" dirty="0">
                <a:solidFill>
                  <a:schemeClr val="tx1"/>
                </a:solidFill>
                <a:latin typeface="Arial"/>
                <a:cs typeface="Arial"/>
              </a:rPr>
              <a:t>Students should be provided time prior to testing to become familiarized with available accessibility features and accommodations. </a:t>
            </a:r>
          </a:p>
        </p:txBody>
      </p:sp>
      <p:sp>
        <p:nvSpPr>
          <p:cNvPr id="4" name="Slide Number Placeholder 3">
            <a:extLst>
              <a:ext uri="{FF2B5EF4-FFF2-40B4-BE49-F238E27FC236}">
                <a16:creationId xmlns:a16="http://schemas.microsoft.com/office/drawing/2014/main" id="{DB3E8D82-7E64-ADAE-384A-2546BC645422}"/>
              </a:ext>
            </a:extLst>
          </p:cNvPr>
          <p:cNvSpPr>
            <a:spLocks noGrp="1"/>
          </p:cNvSpPr>
          <p:nvPr>
            <p:ph type="sldNum" sz="quarter" idx="12"/>
          </p:nvPr>
        </p:nvSpPr>
        <p:spPr/>
        <p:txBody>
          <a:bodyPr/>
          <a:lstStyle/>
          <a:p>
            <a:fld id="{68A8D22E-6BC5-9E47-900C-2BB94685D9F5}" type="slidenum">
              <a:rPr lang="en-US" smtClean="0"/>
              <a:t>16</a:t>
            </a:fld>
            <a:endParaRPr lang="en-US" dirty="0"/>
          </a:p>
        </p:txBody>
      </p:sp>
    </p:spTree>
    <p:extLst>
      <p:ext uri="{BB962C8B-B14F-4D97-AF65-F5344CB8AC3E}">
        <p14:creationId xmlns:p14="http://schemas.microsoft.com/office/powerpoint/2010/main" val="415930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36C79F-4B00-A6A2-67C6-802827A9DF8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5DFEE3E-086E-153A-82B5-CC3CCC7E3D1D}"/>
              </a:ext>
            </a:extLst>
          </p:cNvPr>
          <p:cNvSpPr>
            <a:spLocks noGrp="1"/>
          </p:cNvSpPr>
          <p:nvPr>
            <p:ph idx="1"/>
          </p:nvPr>
        </p:nvSpPr>
        <p:spPr>
          <a:xfrm>
            <a:off x="4810991" y="4359852"/>
            <a:ext cx="7145480" cy="1675785"/>
          </a:xfrm>
        </p:spPr>
        <p:txBody>
          <a:bodyPr>
            <a:noAutofit/>
          </a:bodyPr>
          <a:lstStyle/>
          <a:p>
            <a:pPr marL="0" indent="0">
              <a:spcAft>
                <a:spcPts val="600"/>
              </a:spcAft>
              <a:buNone/>
            </a:pPr>
            <a:r>
              <a:rPr lang="en-US" sz="1800" b="1" dirty="0"/>
              <a:t>Sara Hamerla </a:t>
            </a:r>
            <a:br>
              <a:rPr lang="en-US" sz="1800" b="1" dirty="0"/>
            </a:br>
            <a:r>
              <a:rPr lang="en-US" sz="1800" dirty="0"/>
              <a:t>Administrator of the Multilingual Department </a:t>
            </a:r>
            <a:br>
              <a:rPr lang="en-US" sz="1800" dirty="0"/>
            </a:br>
            <a:r>
              <a:rPr lang="en-US" sz="1800" dirty="0">
                <a:hlinkClick r:id="rId3"/>
              </a:rPr>
              <a:t>sarahamerla@walthampublicschools.org</a:t>
            </a:r>
            <a:endParaRPr lang="en-US" sz="1800" dirty="0"/>
          </a:p>
          <a:p>
            <a:pPr marL="0" indent="0">
              <a:spcAft>
                <a:spcPts val="600"/>
              </a:spcAft>
              <a:buNone/>
            </a:pPr>
            <a:r>
              <a:rPr lang="en-US" sz="1800" b="1" dirty="0"/>
              <a:t>Faith McAuliffe</a:t>
            </a:r>
            <a:br>
              <a:rPr lang="en-US" sz="1800" b="1" dirty="0"/>
            </a:br>
            <a:r>
              <a:rPr lang="en-US" sz="1800" dirty="0"/>
              <a:t>Multilingual Teacher </a:t>
            </a:r>
            <a:endParaRPr lang="en-US" sz="1800" b="1" dirty="0"/>
          </a:p>
          <a:p>
            <a:pPr marL="0" indent="0">
              <a:spcAft>
                <a:spcPts val="600"/>
              </a:spcAft>
              <a:buNone/>
            </a:pPr>
            <a:r>
              <a:rPr lang="en-US" sz="1800" b="1" dirty="0"/>
              <a:t>Keyla Veloz-Sanchez</a:t>
            </a:r>
            <a:br>
              <a:rPr lang="en-US" sz="1800" b="1" dirty="0"/>
            </a:br>
            <a:r>
              <a:rPr lang="en-US" sz="1800" dirty="0"/>
              <a:t>Math Coach</a:t>
            </a:r>
          </a:p>
        </p:txBody>
      </p:sp>
      <p:sp>
        <p:nvSpPr>
          <p:cNvPr id="5" name="Slide Number Placeholder 4">
            <a:extLst>
              <a:ext uri="{FF2B5EF4-FFF2-40B4-BE49-F238E27FC236}">
                <a16:creationId xmlns:a16="http://schemas.microsoft.com/office/drawing/2014/main" id="{A86A9226-5BF2-8D63-EE2D-9F76F331C2DE}"/>
              </a:ext>
            </a:extLst>
          </p:cNvPr>
          <p:cNvSpPr>
            <a:spLocks noGrp="1"/>
          </p:cNvSpPr>
          <p:nvPr>
            <p:ph type="sldNum" sz="quarter" idx="12"/>
          </p:nvPr>
        </p:nvSpPr>
        <p:spPr/>
        <p:txBody>
          <a:bodyPr vert="horz" lIns="91440" tIns="45720" rIns="91440" bIns="45720" rtlCol="0" anchor="ctr">
            <a:normAutofit fontScale="92500" lnSpcReduction="10000"/>
          </a:bodyPr>
          <a:lstStyle/>
          <a:p>
            <a:pPr>
              <a:spcAft>
                <a:spcPts val="600"/>
              </a:spcAft>
            </a:pPr>
            <a:fld id="{68A8D22E-6BC5-9E47-900C-2BB94685D9F5}" type="slidenum">
              <a:rPr lang="en-US" sz="1200">
                <a:solidFill>
                  <a:schemeClr val="tx1">
                    <a:lumMod val="50000"/>
                    <a:lumOff val="50000"/>
                  </a:schemeClr>
                </a:solidFill>
                <a:latin typeface="+mn-lt"/>
                <a:cs typeface="+mn-cs"/>
              </a:rPr>
              <a:pPr>
                <a:spcAft>
                  <a:spcPts val="600"/>
                </a:spcAft>
              </a:pPr>
              <a:t>17</a:t>
            </a:fld>
            <a:endParaRPr lang="en-US" sz="1200" dirty="0">
              <a:solidFill>
                <a:schemeClr val="tx1">
                  <a:lumMod val="50000"/>
                  <a:lumOff val="50000"/>
                </a:schemeClr>
              </a:solidFill>
              <a:latin typeface="+mn-lt"/>
              <a:cs typeface="+mn-cs"/>
            </a:endParaRPr>
          </a:p>
        </p:txBody>
      </p:sp>
      <p:pic>
        <p:nvPicPr>
          <p:cNvPr id="6" name="Google Shape;165;p30" title="Copy of IMG_7010.jpg">
            <a:extLst>
              <a:ext uri="{FF2B5EF4-FFF2-40B4-BE49-F238E27FC236}">
                <a16:creationId xmlns:a16="http://schemas.microsoft.com/office/drawing/2014/main" id="{381AA1C7-A2C2-3BA5-E6FB-BD00958D62BF}"/>
              </a:ext>
            </a:extLst>
          </p:cNvPr>
          <p:cNvPicPr preferRelativeResize="0"/>
          <p:nvPr/>
        </p:nvPicPr>
        <p:blipFill>
          <a:blip r:embed="rId4"/>
          <a:srcRect r="-3" b="23602"/>
          <a:stretch>
            <a:fillRect/>
          </a:stretch>
        </p:blipFill>
        <p:spPr>
          <a:xfrm>
            <a:off x="3783201" y="126156"/>
            <a:ext cx="3931900" cy="4005072"/>
          </a:xfrm>
          <a:prstGeom prst="rect">
            <a:avLst/>
          </a:prstGeom>
          <a:noFill/>
        </p:spPr>
      </p:pic>
      <p:pic>
        <p:nvPicPr>
          <p:cNvPr id="4" name="Google Shape;164;p30" title="image3.jpeg">
            <a:extLst>
              <a:ext uri="{FF2B5EF4-FFF2-40B4-BE49-F238E27FC236}">
                <a16:creationId xmlns:a16="http://schemas.microsoft.com/office/drawing/2014/main" id="{2D52341F-10F4-EBAE-75B5-9780068C4A83}"/>
              </a:ext>
            </a:extLst>
          </p:cNvPr>
          <p:cNvPicPr preferRelativeResize="0"/>
          <p:nvPr/>
        </p:nvPicPr>
        <p:blipFill>
          <a:blip r:embed="rId5"/>
          <a:srcRect r="-3" b="23602"/>
          <a:stretch>
            <a:fillRect/>
          </a:stretch>
        </p:blipFill>
        <p:spPr>
          <a:xfrm>
            <a:off x="7913221" y="126168"/>
            <a:ext cx="3931920" cy="4005071"/>
          </a:xfrm>
          <a:prstGeom prst="rect">
            <a:avLst/>
          </a:prstGeom>
          <a:noFill/>
        </p:spPr>
      </p:pic>
      <p:pic>
        <p:nvPicPr>
          <p:cNvPr id="2050" name="Picture 2" descr="Return to Home">
            <a:extLst>
              <a:ext uri="{FF2B5EF4-FFF2-40B4-BE49-F238E27FC236}">
                <a16:creationId xmlns:a16="http://schemas.microsoft.com/office/drawing/2014/main" id="{D6D6CB78-EB05-8EB0-0656-A15A3B605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566" y="5684324"/>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E42C24C3-1B61-EE7F-F733-3E93A4FDDD77}"/>
              </a:ext>
            </a:extLst>
          </p:cNvPr>
          <p:cNvSpPr>
            <a:spLocks noGrp="1"/>
          </p:cNvSpPr>
          <p:nvPr>
            <p:ph type="title"/>
          </p:nvPr>
        </p:nvSpPr>
        <p:spPr>
          <a:xfrm>
            <a:off x="235529" y="3575215"/>
            <a:ext cx="4241372" cy="1766454"/>
          </a:xfrm>
        </p:spPr>
        <p:txBody>
          <a:bodyPr/>
          <a:lstStyle/>
          <a:p>
            <a:r>
              <a:rPr lang="en-US" dirty="0">
                <a:solidFill>
                  <a:schemeClr val="tx1"/>
                </a:solidFill>
              </a:rPr>
              <a:t>3. A District’s Perspective: </a:t>
            </a:r>
            <a:br>
              <a:rPr lang="en-US" dirty="0">
                <a:solidFill>
                  <a:schemeClr val="tx1"/>
                </a:solidFill>
              </a:rPr>
            </a:br>
            <a:r>
              <a:rPr lang="en-US" dirty="0">
                <a:solidFill>
                  <a:schemeClr val="tx1"/>
                </a:solidFill>
              </a:rPr>
              <a:t>Waltham </a:t>
            </a:r>
            <a:br>
              <a:rPr lang="en-US" dirty="0">
                <a:solidFill>
                  <a:schemeClr val="tx1"/>
                </a:solidFill>
              </a:rPr>
            </a:br>
            <a:r>
              <a:rPr lang="en-US" dirty="0">
                <a:solidFill>
                  <a:schemeClr val="tx1"/>
                </a:solidFill>
              </a:rPr>
              <a:t>Dual Language School</a:t>
            </a:r>
            <a:endParaRPr lang="en-US" dirty="0"/>
          </a:p>
        </p:txBody>
      </p:sp>
    </p:spTree>
    <p:extLst>
      <p:ext uri="{BB962C8B-B14F-4D97-AF65-F5344CB8AC3E}">
        <p14:creationId xmlns:p14="http://schemas.microsoft.com/office/powerpoint/2010/main" val="261006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lt1"/>
              </a:buClr>
              <a:buSzPts val="2400"/>
            </a:pPr>
            <a:r>
              <a:rPr lang="en" sz="3600"/>
              <a:t>Dual Language Elementary School  </a:t>
            </a:r>
            <a:br>
              <a:rPr lang="en" sz="3600"/>
            </a:br>
            <a:r>
              <a:rPr lang="en" sz="3600"/>
              <a:t>Waltham: School of Recognition 2024–2025</a:t>
            </a:r>
            <a:endParaRPr sz="3600" dirty="0"/>
          </a:p>
        </p:txBody>
      </p:sp>
      <p:sp>
        <p:nvSpPr>
          <p:cNvPr id="133" name="Google Shape;133;p26"/>
          <p:cNvSpPr txBox="1">
            <a:spLocks noGrp="1"/>
          </p:cNvSpPr>
          <p:nvPr>
            <p:ph idx="1"/>
          </p:nvPr>
        </p:nvSpPr>
        <p:spPr>
          <a:xfrm>
            <a:off x="173179" y="1500863"/>
            <a:ext cx="11890665" cy="4414692"/>
          </a:xfrm>
          <a:prstGeom prst="rect">
            <a:avLst/>
          </a:prstGeom>
          <a:noFill/>
          <a:ln>
            <a:noFill/>
          </a:ln>
        </p:spPr>
        <p:txBody>
          <a:bodyPr spcFirstLastPara="1" vert="horz" wrap="square" lIns="91433" tIns="45700" rIns="91433" bIns="45700" rtlCol="0" anchor="t" anchorCtr="0">
            <a:noAutofit/>
          </a:bodyPr>
          <a:lstStyle/>
          <a:p>
            <a:pPr marL="237061" indent="0">
              <a:lnSpc>
                <a:spcPct val="100000"/>
              </a:lnSpc>
              <a:spcBef>
                <a:spcPts val="0"/>
              </a:spcBef>
              <a:buNone/>
            </a:pPr>
            <a:r>
              <a:rPr lang="en" sz="2000" b="1">
                <a:solidFill>
                  <a:srgbClr val="000000"/>
                </a:solidFill>
                <a:latin typeface="Arial"/>
                <a:cs typeface="Arial"/>
                <a:sym typeface="Lexend"/>
              </a:rPr>
              <a:t>Program Model  </a:t>
            </a:r>
            <a:endParaRPr sz="2000" b="1" dirty="0">
              <a:solidFill>
                <a:srgbClr val="000000"/>
              </a:solidFill>
              <a:latin typeface="Arial"/>
              <a:cs typeface="Arial"/>
              <a:sym typeface="Lexend"/>
            </a:endParaRPr>
          </a:p>
          <a:p>
            <a:pPr marL="0" indent="0">
              <a:lnSpc>
                <a:spcPct val="100000"/>
              </a:lnSpc>
              <a:spcBef>
                <a:spcPts val="1200"/>
              </a:spcBef>
              <a:buNone/>
            </a:pPr>
            <a:r>
              <a:rPr lang="en" sz="2000" b="1" i="1">
                <a:solidFill>
                  <a:srgbClr val="000000"/>
                </a:solidFill>
                <a:latin typeface="Arial"/>
                <a:ea typeface="Arial"/>
                <a:cs typeface="Arial"/>
                <a:sym typeface="Arial"/>
              </a:rPr>
              <a:t>Dual language education</a:t>
            </a:r>
            <a:r>
              <a:rPr lang="en" sz="2000">
                <a:solidFill>
                  <a:srgbClr val="000000"/>
                </a:solidFill>
                <a:latin typeface="Arial"/>
                <a:ea typeface="Arial"/>
                <a:cs typeface="Arial"/>
                <a:sym typeface="Arial"/>
              </a:rPr>
              <a:t> provides literacy and content instruction to all students through two languages and that promotes bilingualism and biliteracy, grade-level academic achievement, and sociocultural competence.</a:t>
            </a:r>
            <a:endParaRPr dirty="0">
              <a:solidFill>
                <a:srgbClr val="222222"/>
              </a:solidFill>
              <a:highlight>
                <a:srgbClr val="FFFFFF"/>
              </a:highlight>
              <a:latin typeface="Lexend"/>
              <a:ea typeface="Lexend"/>
              <a:cs typeface="Lexend"/>
              <a:sym typeface="Lexend"/>
            </a:endParaRPr>
          </a:p>
          <a:p>
            <a:pPr marL="457189" indent="0">
              <a:lnSpc>
                <a:spcPct val="115000"/>
              </a:lnSpc>
              <a:spcBef>
                <a:spcPts val="1867"/>
              </a:spcBef>
              <a:buNone/>
            </a:pPr>
            <a:endParaRPr sz="1333" dirty="0">
              <a:solidFill>
                <a:srgbClr val="000000"/>
              </a:solidFill>
              <a:latin typeface="Lexend"/>
              <a:ea typeface="Lexend"/>
              <a:cs typeface="Lexend"/>
              <a:sym typeface="Lexend"/>
            </a:endParaRPr>
          </a:p>
          <a:p>
            <a:pPr marL="0" indent="0">
              <a:lnSpc>
                <a:spcPct val="115000"/>
              </a:lnSpc>
              <a:spcBef>
                <a:spcPts val="0"/>
              </a:spcBef>
              <a:buNone/>
            </a:pPr>
            <a:r>
              <a:rPr lang="en" sz="3067">
                <a:solidFill>
                  <a:srgbClr val="000000"/>
                </a:solidFill>
                <a:latin typeface="Lexend"/>
                <a:ea typeface="Lexend"/>
                <a:cs typeface="Lexend"/>
                <a:sym typeface="Lexend"/>
              </a:rPr>
              <a:t> </a:t>
            </a:r>
            <a:endParaRPr sz="3067" dirty="0">
              <a:solidFill>
                <a:srgbClr val="000000"/>
              </a:solidFill>
              <a:latin typeface="Lexend"/>
              <a:ea typeface="Lexend"/>
              <a:cs typeface="Lexend"/>
              <a:sym typeface="Lexend"/>
            </a:endParaRPr>
          </a:p>
          <a:p>
            <a:pPr marL="237061" indent="0">
              <a:lnSpc>
                <a:spcPct val="115000"/>
              </a:lnSpc>
              <a:spcBef>
                <a:spcPts val="0"/>
              </a:spcBef>
              <a:buNone/>
            </a:pPr>
            <a:endParaRPr sz="1333" dirty="0">
              <a:solidFill>
                <a:srgbClr val="222222"/>
              </a:solidFill>
              <a:highlight>
                <a:srgbClr val="FFFFFF"/>
              </a:highlight>
              <a:latin typeface="Lexend"/>
              <a:ea typeface="Lexend"/>
              <a:cs typeface="Lexend"/>
              <a:sym typeface="Lexend"/>
            </a:endParaRPr>
          </a:p>
          <a:p>
            <a:pPr marL="0" indent="0">
              <a:lnSpc>
                <a:spcPct val="130000"/>
              </a:lnSpc>
              <a:spcBef>
                <a:spcPts val="1200"/>
              </a:spcBef>
              <a:buNone/>
            </a:pPr>
            <a:endParaRPr sz="1333" dirty="0">
              <a:solidFill>
                <a:srgbClr val="222222"/>
              </a:solidFill>
              <a:highlight>
                <a:srgbClr val="FFFFFF"/>
              </a:highlight>
              <a:latin typeface="Lexend"/>
              <a:ea typeface="Lexend"/>
              <a:cs typeface="Lexend"/>
              <a:sym typeface="Lexend"/>
            </a:endParaRPr>
          </a:p>
          <a:p>
            <a:pPr marL="0" indent="0">
              <a:lnSpc>
                <a:spcPct val="115000"/>
              </a:lnSpc>
              <a:spcBef>
                <a:spcPts val="667"/>
              </a:spcBef>
              <a:spcAft>
                <a:spcPts val="667"/>
              </a:spcAft>
              <a:buNone/>
            </a:pPr>
            <a:endParaRPr dirty="0">
              <a:solidFill>
                <a:srgbClr val="101D35"/>
              </a:solidFill>
            </a:endParaRPr>
          </a:p>
        </p:txBody>
      </p:sp>
      <p:pic>
        <p:nvPicPr>
          <p:cNvPr id="134" name="Google Shape;134;p26"/>
          <p:cNvPicPr preferRelativeResize="0"/>
          <p:nvPr/>
        </p:nvPicPr>
        <p:blipFill rotWithShape="1">
          <a:blip r:embed="rId3">
            <a:alphaModFix/>
          </a:blip>
          <a:srcRect t="14437" b="15412"/>
          <a:stretch/>
        </p:blipFill>
        <p:spPr>
          <a:xfrm>
            <a:off x="3525299" y="4212737"/>
            <a:ext cx="6515267" cy="2526633"/>
          </a:xfrm>
          <a:prstGeom prst="rect">
            <a:avLst/>
          </a:prstGeom>
          <a:noFill/>
          <a:ln>
            <a:noFill/>
          </a:ln>
        </p:spPr>
      </p:pic>
      <p:sp>
        <p:nvSpPr>
          <p:cNvPr id="135" name="Google Shape;135;p26"/>
          <p:cNvSpPr txBox="1"/>
          <p:nvPr/>
        </p:nvSpPr>
        <p:spPr>
          <a:xfrm>
            <a:off x="1882633" y="3454300"/>
            <a:ext cx="216800" cy="470000"/>
          </a:xfrm>
          <a:prstGeom prst="rect">
            <a:avLst/>
          </a:prstGeom>
          <a:noFill/>
          <a:ln>
            <a:noFill/>
          </a:ln>
        </p:spPr>
        <p:txBody>
          <a:bodyPr spcFirstLastPara="1" wrap="square" lIns="121900" tIns="121900" rIns="121900" bIns="121900" anchor="t" anchorCtr="0">
            <a:noAutofit/>
          </a:bodyPr>
          <a:lstStyle/>
          <a:p>
            <a:endParaRPr sz="3200" dirty="0">
              <a:solidFill>
                <a:srgbClr val="101D34"/>
              </a:solidFill>
              <a:latin typeface="Quattrocento Sans"/>
              <a:ea typeface="Quattrocento Sans"/>
              <a:cs typeface="Quattrocento Sans"/>
              <a:sym typeface="Quattrocento Sans"/>
            </a:endParaRPr>
          </a:p>
        </p:txBody>
      </p:sp>
      <p:sp>
        <p:nvSpPr>
          <p:cNvPr id="136" name="Google Shape;136;p26"/>
          <p:cNvSpPr txBox="1"/>
          <p:nvPr/>
        </p:nvSpPr>
        <p:spPr>
          <a:xfrm>
            <a:off x="128156" y="3068337"/>
            <a:ext cx="11498000" cy="2288800"/>
          </a:xfrm>
          <a:prstGeom prst="rect">
            <a:avLst/>
          </a:prstGeom>
          <a:noFill/>
          <a:ln>
            <a:noFill/>
          </a:ln>
        </p:spPr>
        <p:txBody>
          <a:bodyPr spcFirstLastPara="1" wrap="square" lIns="121900" tIns="121900" rIns="121900" bIns="121900" anchor="t" anchorCtr="0">
            <a:noAutofit/>
          </a:bodyPr>
          <a:lstStyle/>
          <a:p>
            <a:r>
              <a:rPr lang="en" sz="2400">
                <a:latin typeface="Arial" panose="020B0604020202020204" pitchFamily="34" charset="0"/>
                <a:ea typeface="Lexend"/>
                <a:cs typeface="Arial" panose="020B0604020202020204" pitchFamily="34" charset="0"/>
                <a:sym typeface="Lexend"/>
              </a:rPr>
              <a:t>The numbers of Dual Language (DL) students in grades 3–5 who participated in the MCAS-Spanish online in 2025:</a:t>
            </a:r>
            <a:endParaRPr sz="2400" dirty="0">
              <a:latin typeface="Arial" panose="020B0604020202020204" pitchFamily="34" charset="0"/>
              <a:ea typeface="Lexend"/>
              <a:cs typeface="Arial" panose="020B0604020202020204" pitchFamily="34" charset="0"/>
              <a:sym typeface="Lexend"/>
            </a:endParaRPr>
          </a:p>
          <a:p>
            <a:pPr marL="457189" indent="-372524">
              <a:lnSpc>
                <a:spcPct val="115000"/>
              </a:lnSpc>
              <a:buSzPts val="1800"/>
              <a:buFont typeface="Lexend"/>
              <a:buChar char="●"/>
            </a:pPr>
            <a:r>
              <a:rPr lang="en" sz="2400">
                <a:latin typeface="Arial" panose="020B0604020202020204" pitchFamily="34" charset="0"/>
                <a:ea typeface="Lexend"/>
                <a:cs typeface="Arial" panose="020B0604020202020204" pitchFamily="34" charset="0"/>
                <a:sym typeface="Lexend"/>
              </a:rPr>
              <a:t>Mathematics: </a:t>
            </a:r>
            <a:endParaRPr sz="2400" dirty="0">
              <a:latin typeface="Arial" panose="020B0604020202020204" pitchFamily="34" charset="0"/>
              <a:ea typeface="Lexend"/>
              <a:cs typeface="Arial" panose="020B0604020202020204" pitchFamily="34" charset="0"/>
              <a:sym typeface="Lexend"/>
            </a:endParaRPr>
          </a:p>
          <a:p>
            <a:pPr marL="914377" lvl="1" indent="-372524">
              <a:lnSpc>
                <a:spcPct val="115000"/>
              </a:lnSpc>
              <a:buSzPts val="1800"/>
              <a:buFont typeface="Lexend"/>
              <a:buChar char="○"/>
            </a:pPr>
            <a:r>
              <a:rPr lang="en" sz="2400">
                <a:latin typeface="Arial" panose="020B0604020202020204" pitchFamily="34" charset="0"/>
                <a:ea typeface="Lexend"/>
                <a:cs typeface="Arial" panose="020B0604020202020204" pitchFamily="34" charset="0"/>
                <a:sym typeface="Lexend"/>
              </a:rPr>
              <a:t>Grade 3 = 14</a:t>
            </a:r>
            <a:endParaRPr sz="2400" dirty="0">
              <a:latin typeface="Arial" panose="020B0604020202020204" pitchFamily="34" charset="0"/>
              <a:ea typeface="Lexend"/>
              <a:cs typeface="Arial" panose="020B0604020202020204" pitchFamily="34" charset="0"/>
              <a:sym typeface="Lexend"/>
            </a:endParaRPr>
          </a:p>
          <a:p>
            <a:pPr marL="914377" lvl="1" indent="-372524">
              <a:lnSpc>
                <a:spcPct val="115000"/>
              </a:lnSpc>
              <a:buSzPts val="1800"/>
              <a:buFont typeface="Lexend"/>
              <a:buChar char="○"/>
            </a:pPr>
            <a:r>
              <a:rPr lang="en" sz="2400">
                <a:latin typeface="Arial" panose="020B0604020202020204" pitchFamily="34" charset="0"/>
                <a:ea typeface="Lexend"/>
                <a:cs typeface="Arial" panose="020B0604020202020204" pitchFamily="34" charset="0"/>
                <a:sym typeface="Lexend"/>
              </a:rPr>
              <a:t>Grade 4 = 2</a:t>
            </a:r>
            <a:endParaRPr sz="2400" dirty="0">
              <a:latin typeface="Arial" panose="020B0604020202020204" pitchFamily="34" charset="0"/>
              <a:ea typeface="Lexend"/>
              <a:cs typeface="Arial" panose="020B0604020202020204" pitchFamily="34" charset="0"/>
              <a:sym typeface="Lexend"/>
            </a:endParaRPr>
          </a:p>
          <a:p>
            <a:pPr marL="914377" lvl="1" indent="-372524">
              <a:lnSpc>
                <a:spcPct val="115000"/>
              </a:lnSpc>
              <a:buSzPts val="1800"/>
              <a:buFont typeface="Lexend"/>
              <a:buChar char="○"/>
            </a:pPr>
            <a:r>
              <a:rPr lang="en" sz="2400">
                <a:latin typeface="Arial" panose="020B0604020202020204" pitchFamily="34" charset="0"/>
                <a:ea typeface="Lexend"/>
                <a:cs typeface="Arial" panose="020B0604020202020204" pitchFamily="34" charset="0"/>
                <a:sym typeface="Lexend"/>
              </a:rPr>
              <a:t>Grade 5 = 1</a:t>
            </a:r>
            <a:endParaRPr sz="2400" dirty="0">
              <a:latin typeface="Arial" panose="020B0604020202020204" pitchFamily="34" charset="0"/>
              <a:ea typeface="Lexend"/>
              <a:cs typeface="Arial" panose="020B0604020202020204" pitchFamily="34" charset="0"/>
              <a:sym typeface="Lexend"/>
            </a:endParaRPr>
          </a:p>
          <a:p>
            <a:pPr marL="457189" indent="-372524">
              <a:lnSpc>
                <a:spcPct val="115000"/>
              </a:lnSpc>
              <a:buSzPts val="1800"/>
              <a:buFont typeface="Lexend"/>
              <a:buChar char="●"/>
            </a:pPr>
            <a:r>
              <a:rPr lang="en" sz="2400">
                <a:latin typeface="Arial" panose="020B0604020202020204" pitchFamily="34" charset="0"/>
                <a:ea typeface="Lexend"/>
                <a:cs typeface="Arial" panose="020B0604020202020204" pitchFamily="34" charset="0"/>
                <a:sym typeface="Lexend"/>
              </a:rPr>
              <a:t>Grades 5 STE = 1</a:t>
            </a:r>
            <a:endParaRPr sz="2400" dirty="0">
              <a:solidFill>
                <a:srgbClr val="101D34"/>
              </a:solidFill>
              <a:latin typeface="Arial" panose="020B0604020202020204" pitchFamily="34" charset="0"/>
              <a:ea typeface="Quattrocento Sans"/>
              <a:cs typeface="Arial" panose="020B0604020202020204" pitchFamily="34" charset="0"/>
              <a:sym typeface="Quattrocento Sans"/>
            </a:endParaRPr>
          </a:p>
        </p:txBody>
      </p:sp>
      <p:pic>
        <p:nvPicPr>
          <p:cNvPr id="2" name="Picture 2" descr="Return to Home">
            <a:extLst>
              <a:ext uri="{FF2B5EF4-FFF2-40B4-BE49-F238E27FC236}">
                <a16:creationId xmlns:a16="http://schemas.microsoft.com/office/drawing/2014/main" id="{FA60C69C-CFA1-98A4-FE2C-B09DC97B3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985" y="77425"/>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D64179D-CDB3-A23C-1C5E-F6F73090A2E4}"/>
              </a:ext>
            </a:extLst>
          </p:cNvPr>
          <p:cNvSpPr>
            <a:spLocks noGrp="1"/>
          </p:cNvSpPr>
          <p:nvPr>
            <p:ph type="sldNum" sz="quarter" idx="12"/>
          </p:nvPr>
        </p:nvSpPr>
        <p:spPr/>
        <p:txBody>
          <a:bodyPr/>
          <a:lstStyle/>
          <a:p>
            <a:fld id="{68A8D22E-6BC5-9E47-900C-2BB94685D9F5}" type="slidenum">
              <a:rPr lang="en-US" smtClean="0"/>
              <a:t>18</a:t>
            </a:fld>
            <a:endParaRPr lang="en-US" dirty="0"/>
          </a:p>
        </p:txBody>
      </p:sp>
    </p:spTree>
    <p:extLst>
      <p:ext uri="{BB962C8B-B14F-4D97-AF65-F5344CB8AC3E}">
        <p14:creationId xmlns:p14="http://schemas.microsoft.com/office/powerpoint/2010/main" val="1663408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173179" y="210379"/>
            <a:ext cx="10515600" cy="861002"/>
          </a:xfrm>
          <a:noFill/>
          <a:ln>
            <a:noFill/>
          </a:ln>
        </p:spPr>
        <p:txBody>
          <a:bodyPr spcFirstLastPara="1" vert="horz" wrap="square" lIns="91433" tIns="45700" rIns="91433" bIns="45700" rtlCol="0" anchor="ctr" anchorCtr="0">
            <a:noAutofit/>
          </a:bodyPr>
          <a:lstStyle/>
          <a:p>
            <a:r>
              <a:rPr lang="en-US" sz="4000" dirty="0"/>
              <a:t>Criteria for Selection for Bilingual Online MCAS (Waltham’s Journey)</a:t>
            </a:r>
          </a:p>
        </p:txBody>
      </p:sp>
      <p:sp>
        <p:nvSpPr>
          <p:cNvPr id="3" name="Content Placeholder 2">
            <a:extLst>
              <a:ext uri="{FF2B5EF4-FFF2-40B4-BE49-F238E27FC236}">
                <a16:creationId xmlns:a16="http://schemas.microsoft.com/office/drawing/2014/main" id="{0BDAF843-A774-DB0D-F5AB-1969D5A4D7EC}"/>
              </a:ext>
            </a:extLst>
          </p:cNvPr>
          <p:cNvSpPr>
            <a:spLocks noGrp="1"/>
          </p:cNvSpPr>
          <p:nvPr>
            <p:ph idx="1"/>
          </p:nvPr>
        </p:nvSpPr>
        <p:spPr>
          <a:xfrm>
            <a:off x="173179" y="1591254"/>
            <a:ext cx="11890665" cy="4414692"/>
          </a:xfrm>
        </p:spPr>
        <p:txBody>
          <a:bodyPr>
            <a:normAutofit/>
          </a:bodyPr>
          <a:lstStyle/>
          <a:p>
            <a:pPr marL="0" indent="0">
              <a:buNone/>
            </a:pPr>
            <a:r>
              <a:rPr lang="en-US" sz="1800" dirty="0">
                <a:solidFill>
                  <a:schemeClr val="tx1"/>
                </a:solidFill>
                <a:sym typeface="Lato"/>
              </a:rPr>
              <a:t>The Spanish/English editions are intended for: </a:t>
            </a:r>
          </a:p>
          <a:p>
            <a:r>
              <a:rPr lang="en-US" sz="1800" dirty="0">
                <a:solidFill>
                  <a:schemeClr val="tx1"/>
                </a:solidFill>
                <a:sym typeface="Lato"/>
              </a:rPr>
              <a:t>Spanish-speaking ELs who have been in the U.S. less than 3 years, and recommended for use by ELs at the beginning or intermediate levels of English proficiency who regularly access materials presented in Spanish. The Spanish/English editions may not be appropriate for ELs with advanced proficiency in English. </a:t>
            </a:r>
          </a:p>
          <a:p>
            <a:r>
              <a:rPr lang="en-US" sz="1800" dirty="0">
                <a:solidFill>
                  <a:schemeClr val="tx1"/>
                </a:solidFill>
                <a:sym typeface="Lato"/>
              </a:rPr>
              <a:t>Students enrolled in Spanish/English Dual Language programs who have received instruction in Spanish, in the same content area as the assessment, may be considered for the Spanish/English edition. </a:t>
            </a:r>
            <a:endParaRPr lang="en-US" sz="1800" dirty="0">
              <a:solidFill>
                <a:schemeClr val="tx1"/>
              </a:solidFill>
              <a:sym typeface="Quattrocento Sans"/>
            </a:endParaRPr>
          </a:p>
        </p:txBody>
      </p:sp>
      <p:pic>
        <p:nvPicPr>
          <p:cNvPr id="142" name="Google Shape;142;p27"/>
          <p:cNvPicPr preferRelativeResize="0"/>
          <p:nvPr/>
        </p:nvPicPr>
        <p:blipFill>
          <a:blip r:embed="rId3">
            <a:alphaModFix/>
          </a:blip>
          <a:stretch>
            <a:fillRect/>
          </a:stretch>
        </p:blipFill>
        <p:spPr>
          <a:xfrm>
            <a:off x="128156" y="3785829"/>
            <a:ext cx="6190333" cy="2961833"/>
          </a:xfrm>
          <a:prstGeom prst="rect">
            <a:avLst/>
          </a:prstGeom>
          <a:noFill/>
          <a:ln>
            <a:noFill/>
          </a:ln>
        </p:spPr>
      </p:pic>
      <p:pic>
        <p:nvPicPr>
          <p:cNvPr id="143" name="Google Shape;143;p27"/>
          <p:cNvPicPr preferRelativeResize="0"/>
          <p:nvPr/>
        </p:nvPicPr>
        <p:blipFill>
          <a:blip r:embed="rId4">
            <a:alphaModFix/>
          </a:blip>
          <a:stretch>
            <a:fillRect/>
          </a:stretch>
        </p:blipFill>
        <p:spPr>
          <a:xfrm>
            <a:off x="6521652" y="3541665"/>
            <a:ext cx="5339029" cy="3085629"/>
          </a:xfrm>
          <a:prstGeom prst="rect">
            <a:avLst/>
          </a:prstGeom>
          <a:noFill/>
          <a:ln>
            <a:noFill/>
          </a:ln>
        </p:spPr>
      </p:pic>
      <p:pic>
        <p:nvPicPr>
          <p:cNvPr id="4" name="Picture 2" descr="Return to Home">
            <a:extLst>
              <a:ext uri="{FF2B5EF4-FFF2-40B4-BE49-F238E27FC236}">
                <a16:creationId xmlns:a16="http://schemas.microsoft.com/office/drawing/2014/main" id="{FFC07A47-C5E6-06C9-B215-E52BBAC53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9985" y="77425"/>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9A3F128-BF16-EE77-B539-F0A1E9A4481F}"/>
              </a:ext>
            </a:extLst>
          </p:cNvPr>
          <p:cNvSpPr>
            <a:spLocks noGrp="1"/>
          </p:cNvSpPr>
          <p:nvPr>
            <p:ph type="sldNum" sz="quarter" idx="12"/>
          </p:nvPr>
        </p:nvSpPr>
        <p:spPr/>
        <p:txBody>
          <a:bodyPr/>
          <a:lstStyle/>
          <a:p>
            <a:fld id="{68A8D22E-6BC5-9E47-900C-2BB94685D9F5}" type="slidenum">
              <a:rPr lang="en-US" smtClean="0"/>
              <a:t>19</a:t>
            </a:fld>
            <a:endParaRPr lang="en-US" dirty="0"/>
          </a:p>
        </p:txBody>
      </p:sp>
    </p:spTree>
    <p:extLst>
      <p:ext uri="{BB962C8B-B14F-4D97-AF65-F5344CB8AC3E}">
        <p14:creationId xmlns:p14="http://schemas.microsoft.com/office/powerpoint/2010/main" val="1238442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Presenters</a:t>
            </a:r>
          </a:p>
        </p:txBody>
      </p:sp>
      <p:graphicFrame>
        <p:nvGraphicFramePr>
          <p:cNvPr id="3" name="Content Placeholder 2" descr="List of presenters and their titles ">
            <a:extLst>
              <a:ext uri="{FF2B5EF4-FFF2-40B4-BE49-F238E27FC236}">
                <a16:creationId xmlns:a16="http://schemas.microsoft.com/office/drawing/2014/main" id="{C1FAFD55-B026-74B4-650F-1E1D074FE1E4}"/>
              </a:ext>
            </a:extLst>
          </p:cNvPr>
          <p:cNvGraphicFramePr>
            <a:graphicFrameLocks noGrp="1"/>
          </p:cNvGraphicFramePr>
          <p:nvPr>
            <p:ph idx="1"/>
            <p:extLst>
              <p:ext uri="{D42A27DB-BD31-4B8C-83A1-F6EECF244321}">
                <p14:modId xmlns:p14="http://schemas.microsoft.com/office/powerpoint/2010/main" val="569923364"/>
              </p:ext>
            </p:extLst>
          </p:nvPr>
        </p:nvGraphicFramePr>
        <p:xfrm>
          <a:off x="628262" y="1709451"/>
          <a:ext cx="9562041" cy="4358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861597A-ADC3-F877-0DE6-CD02471758B1}"/>
              </a:ext>
            </a:extLst>
          </p:cNvPr>
          <p:cNvSpPr>
            <a:spLocks noGrp="1"/>
          </p:cNvSpPr>
          <p:nvPr>
            <p:ph type="sldNum" sz="quarter" idx="12"/>
          </p:nvPr>
        </p:nvSpPr>
        <p:spPr/>
        <p:txBody>
          <a:bodyPr/>
          <a:lstStyle/>
          <a:p>
            <a:fld id="{68A8D22E-6BC5-9E47-900C-2BB94685D9F5}"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lt1"/>
              </a:buClr>
              <a:buSzPts val="2400"/>
            </a:pPr>
            <a:r>
              <a:rPr lang="en-US" dirty="0"/>
              <a:t>Waltham’s Spring 2025 MCAS </a:t>
            </a:r>
            <a:r>
              <a:rPr lang="en"/>
              <a:t>Results </a:t>
            </a:r>
            <a:endParaRPr dirty="0"/>
          </a:p>
        </p:txBody>
      </p:sp>
      <p:pic>
        <p:nvPicPr>
          <p:cNvPr id="4" name="Picture 2" descr="Return to Home">
            <a:extLst>
              <a:ext uri="{FF2B5EF4-FFF2-40B4-BE49-F238E27FC236}">
                <a16:creationId xmlns:a16="http://schemas.microsoft.com/office/drawing/2014/main" id="{5943AA0E-44EB-DC56-E325-CBD8A4058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985" y="77425"/>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2B9E771-A276-3128-D844-A89AA111BDD9}"/>
              </a:ext>
            </a:extLst>
          </p:cNvPr>
          <p:cNvSpPr>
            <a:spLocks noGrp="1"/>
          </p:cNvSpPr>
          <p:nvPr>
            <p:ph type="sldNum" sz="quarter" idx="12"/>
          </p:nvPr>
        </p:nvSpPr>
        <p:spPr/>
        <p:txBody>
          <a:bodyPr/>
          <a:lstStyle/>
          <a:p>
            <a:fld id="{68A8D22E-6BC5-9E47-900C-2BB94685D9F5}" type="slidenum">
              <a:rPr lang="en-US" smtClean="0"/>
              <a:t>20</a:t>
            </a:fld>
            <a:endParaRPr lang="en-US" dirty="0"/>
          </a:p>
        </p:txBody>
      </p:sp>
      <p:sp>
        <p:nvSpPr>
          <p:cNvPr id="7" name="TextBox 6">
            <a:extLst>
              <a:ext uri="{FF2B5EF4-FFF2-40B4-BE49-F238E27FC236}">
                <a16:creationId xmlns:a16="http://schemas.microsoft.com/office/drawing/2014/main" id="{0A84F2D7-236F-01DF-54F3-647E149788F4}"/>
              </a:ext>
            </a:extLst>
          </p:cNvPr>
          <p:cNvSpPr txBox="1"/>
          <p:nvPr/>
        </p:nvSpPr>
        <p:spPr>
          <a:xfrm>
            <a:off x="2988824" y="3244334"/>
            <a:ext cx="6133288" cy="369332"/>
          </a:xfrm>
          <a:prstGeom prst="rect">
            <a:avLst/>
          </a:prstGeom>
          <a:noFill/>
        </p:spPr>
        <p:txBody>
          <a:bodyPr wrap="square">
            <a:spAutoFit/>
          </a:bodyPr>
          <a:lstStyle/>
          <a:p>
            <a:r>
              <a:rPr lang="en-US" b="0" dirty="0">
                <a:effectLst/>
              </a:rPr>
              <a:t> </a:t>
            </a:r>
            <a:endParaRPr lang="en-US" dirty="0"/>
          </a:p>
        </p:txBody>
      </p:sp>
      <p:grpSp>
        <p:nvGrpSpPr>
          <p:cNvPr id="11" name="Group 10">
            <a:extLst>
              <a:ext uri="{FF2B5EF4-FFF2-40B4-BE49-F238E27FC236}">
                <a16:creationId xmlns:a16="http://schemas.microsoft.com/office/drawing/2014/main" id="{A128039D-44F7-7072-2EF1-50ABA183672A}"/>
              </a:ext>
            </a:extLst>
          </p:cNvPr>
          <p:cNvGrpSpPr/>
          <p:nvPr/>
        </p:nvGrpSpPr>
        <p:grpSpPr>
          <a:xfrm>
            <a:off x="562287" y="1914227"/>
            <a:ext cx="4393646" cy="3029545"/>
            <a:chOff x="515566" y="1873195"/>
            <a:chExt cx="4051259" cy="2494520"/>
          </a:xfrm>
        </p:grpSpPr>
        <p:pic>
          <p:nvPicPr>
            <p:cNvPr id="1026" name="Picture 2">
              <a:extLst>
                <a:ext uri="{FF2B5EF4-FFF2-40B4-BE49-F238E27FC236}">
                  <a16:creationId xmlns:a16="http://schemas.microsoft.com/office/drawing/2014/main" id="{1E73138D-0B31-FEB6-E6CF-7F8084A4A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66" y="1873195"/>
              <a:ext cx="3993625" cy="20763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C8306F-100F-EC18-7E72-A04EE93A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00" y="3995410"/>
              <a:ext cx="3993625" cy="3723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DA5F4C2D-7779-8A5D-8B04-E7AE15A3B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83" y="1132471"/>
            <a:ext cx="6882617" cy="585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noFill/>
          <a:ln>
            <a:noFill/>
          </a:ln>
        </p:spPr>
        <p:txBody>
          <a:bodyPr spcFirstLastPara="1" vert="horz" wrap="square" lIns="91433" tIns="45700" rIns="91433" bIns="45700" rtlCol="0" anchor="ctr" anchorCtr="0">
            <a:noAutofit/>
          </a:bodyPr>
          <a:lstStyle/>
          <a:p>
            <a:r>
              <a:rPr lang="en-US" dirty="0"/>
              <a:t>Waltham’s Protocol</a:t>
            </a:r>
          </a:p>
        </p:txBody>
      </p:sp>
      <p:sp>
        <p:nvSpPr>
          <p:cNvPr id="4" name="Content Placeholder 3">
            <a:extLst>
              <a:ext uri="{FF2B5EF4-FFF2-40B4-BE49-F238E27FC236}">
                <a16:creationId xmlns:a16="http://schemas.microsoft.com/office/drawing/2014/main" id="{9E0FB581-66EC-2C38-C441-71EA972E3B26}"/>
              </a:ext>
            </a:extLst>
          </p:cNvPr>
          <p:cNvSpPr>
            <a:spLocks noGrp="1"/>
          </p:cNvSpPr>
          <p:nvPr>
            <p:ph idx="1"/>
          </p:nvPr>
        </p:nvSpPr>
        <p:spPr/>
        <p:txBody>
          <a:bodyPr/>
          <a:lstStyle/>
          <a:p>
            <a:r>
              <a:rPr lang="en-US" dirty="0">
                <a:solidFill>
                  <a:schemeClr val="tx1"/>
                </a:solidFill>
              </a:rPr>
              <a:t>Language Assessment Team (LAT) will identify possible participation according to DESE criteria.</a:t>
            </a:r>
          </a:p>
          <a:p>
            <a:r>
              <a:rPr lang="en-US" dirty="0">
                <a:solidFill>
                  <a:schemeClr val="tx1"/>
                </a:solidFill>
              </a:rPr>
              <a:t>Collaboration across departments: ESL, SPED, Math Coach, Science teacher. </a:t>
            </a:r>
          </a:p>
          <a:p>
            <a:r>
              <a:rPr lang="en-US" dirty="0">
                <a:solidFill>
                  <a:schemeClr val="tx1"/>
                </a:solidFill>
              </a:rPr>
              <a:t>Family and student communication.</a:t>
            </a:r>
          </a:p>
          <a:p>
            <a:r>
              <a:rPr lang="en-US" dirty="0">
                <a:solidFill>
                  <a:schemeClr val="tx1"/>
                </a:solidFill>
              </a:rPr>
              <a:t>Instructional Leadership Team (ILT) designs professional development on formative assessments.</a:t>
            </a:r>
          </a:p>
          <a:p>
            <a:r>
              <a:rPr lang="en-US" dirty="0">
                <a:solidFill>
                  <a:schemeClr val="tx1"/>
                </a:solidFill>
              </a:rPr>
              <a:t>Instruction aligns with assessment.</a:t>
            </a:r>
          </a:p>
        </p:txBody>
      </p:sp>
      <p:pic>
        <p:nvPicPr>
          <p:cNvPr id="7" name="Picture 2" descr="Return to Home">
            <a:extLst>
              <a:ext uri="{FF2B5EF4-FFF2-40B4-BE49-F238E27FC236}">
                <a16:creationId xmlns:a16="http://schemas.microsoft.com/office/drawing/2014/main" id="{835CC6B9-778D-226D-B738-D0928D32E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985" y="77425"/>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A70B89B-9B4B-6AAB-7F2C-8919F29133BA}"/>
              </a:ext>
            </a:extLst>
          </p:cNvPr>
          <p:cNvSpPr>
            <a:spLocks noGrp="1"/>
          </p:cNvSpPr>
          <p:nvPr>
            <p:ph type="sldNum" sz="quarter" idx="12"/>
          </p:nvPr>
        </p:nvSpPr>
        <p:spPr/>
        <p:txBody>
          <a:bodyPr/>
          <a:lstStyle/>
          <a:p>
            <a:fld id="{68A8D22E-6BC5-9E47-900C-2BB94685D9F5}" type="slidenum">
              <a:rPr lang="en-US" smtClean="0"/>
              <a:t>21</a:t>
            </a:fld>
            <a:endParaRPr lang="en-US" dirty="0"/>
          </a:p>
        </p:txBody>
      </p:sp>
    </p:spTree>
    <p:extLst>
      <p:ext uri="{BB962C8B-B14F-4D97-AF65-F5344CB8AC3E}">
        <p14:creationId xmlns:p14="http://schemas.microsoft.com/office/powerpoint/2010/main" val="2351575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9FAA79F-75F4-810C-2518-5E5AC3D861FE}"/>
            </a:ext>
          </a:extLst>
        </p:cNvPr>
        <p:cNvGrpSpPr/>
        <p:nvPr/>
      </p:nvGrpSpPr>
      <p:grpSpPr>
        <a:xfrm>
          <a:off x="0" y="0"/>
          <a:ext cx="0" cy="0"/>
          <a:chOff x="0" y="0"/>
          <a:chExt cx="0" cy="0"/>
        </a:xfrm>
      </p:grpSpPr>
      <p:sp>
        <p:nvSpPr>
          <p:cNvPr id="157" name="Google Shape;157;p29">
            <a:extLst>
              <a:ext uri="{FF2B5EF4-FFF2-40B4-BE49-F238E27FC236}">
                <a16:creationId xmlns:a16="http://schemas.microsoft.com/office/drawing/2014/main" id="{1A2E925A-E190-FB07-1D28-D7463F67BD7E}"/>
              </a:ext>
            </a:extLst>
          </p:cNvPr>
          <p:cNvSpPr txBox="1">
            <a:spLocks noGrp="1"/>
          </p:cNvSpPr>
          <p:nvPr>
            <p:ph type="title"/>
          </p:nvPr>
        </p:nvSpPr>
        <p:spPr>
          <a:noFill/>
          <a:ln>
            <a:noFill/>
          </a:ln>
        </p:spPr>
        <p:txBody>
          <a:bodyPr spcFirstLastPara="1" vert="horz" wrap="square" lIns="91433" tIns="45700" rIns="91433" bIns="45700" rtlCol="0" anchor="ctr" anchorCtr="0">
            <a:noAutofit/>
          </a:bodyPr>
          <a:lstStyle/>
          <a:p>
            <a:r>
              <a:rPr lang="en-US" dirty="0"/>
              <a:t>Waltham’s Advice for Other Districts</a:t>
            </a:r>
          </a:p>
        </p:txBody>
      </p:sp>
      <p:sp>
        <p:nvSpPr>
          <p:cNvPr id="4" name="Content Placeholder 3">
            <a:extLst>
              <a:ext uri="{FF2B5EF4-FFF2-40B4-BE49-F238E27FC236}">
                <a16:creationId xmlns:a16="http://schemas.microsoft.com/office/drawing/2014/main" id="{37CDD685-F889-606A-43C5-D84B857638B6}"/>
              </a:ext>
            </a:extLst>
          </p:cNvPr>
          <p:cNvSpPr>
            <a:spLocks noGrp="1"/>
          </p:cNvSpPr>
          <p:nvPr>
            <p:ph idx="1"/>
          </p:nvPr>
        </p:nvSpPr>
        <p:spPr/>
        <p:txBody>
          <a:bodyPr/>
          <a:lstStyle/>
          <a:p>
            <a:r>
              <a:rPr lang="en-US" dirty="0">
                <a:solidFill>
                  <a:schemeClr val="tx1"/>
                </a:solidFill>
              </a:rPr>
              <a:t>Evaluate the CBT format prior to testing to determine if it would be helpful for MLs, based on using practice tests and other information.</a:t>
            </a:r>
          </a:p>
          <a:p>
            <a:r>
              <a:rPr lang="en-US" dirty="0">
                <a:solidFill>
                  <a:schemeClr val="tx1"/>
                </a:solidFill>
              </a:rPr>
              <a:t>Educators tested the word prediction option before assigning to students. </a:t>
            </a:r>
          </a:p>
          <a:p>
            <a:r>
              <a:rPr lang="en-US" dirty="0">
                <a:solidFill>
                  <a:schemeClr val="tx1"/>
                </a:solidFill>
              </a:rPr>
              <a:t>Look at considerations for students who need text-to-speech. </a:t>
            </a:r>
          </a:p>
          <a:p>
            <a:r>
              <a:rPr lang="en-US" dirty="0">
                <a:solidFill>
                  <a:schemeClr val="tx1"/>
                </a:solidFill>
              </a:rPr>
              <a:t>Make sure to schedule enough time for students. </a:t>
            </a:r>
          </a:p>
        </p:txBody>
      </p:sp>
      <p:pic>
        <p:nvPicPr>
          <p:cNvPr id="7" name="Picture 2" descr="Return to Home">
            <a:extLst>
              <a:ext uri="{FF2B5EF4-FFF2-40B4-BE49-F238E27FC236}">
                <a16:creationId xmlns:a16="http://schemas.microsoft.com/office/drawing/2014/main" id="{ADA9C156-17E3-83EA-A990-9BA96BB41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985" y="77425"/>
            <a:ext cx="1055046" cy="10550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972918F-0B37-4E0E-8B48-28952377DEE8}"/>
              </a:ext>
            </a:extLst>
          </p:cNvPr>
          <p:cNvSpPr>
            <a:spLocks noGrp="1"/>
          </p:cNvSpPr>
          <p:nvPr>
            <p:ph type="sldNum" sz="quarter" idx="12"/>
          </p:nvPr>
        </p:nvSpPr>
        <p:spPr/>
        <p:txBody>
          <a:bodyPr/>
          <a:lstStyle/>
          <a:p>
            <a:fld id="{68A8D22E-6BC5-9E47-900C-2BB94685D9F5}" type="slidenum">
              <a:rPr lang="en-US" smtClean="0"/>
              <a:t>22</a:t>
            </a:fld>
            <a:endParaRPr lang="en-US" dirty="0"/>
          </a:p>
        </p:txBody>
      </p:sp>
    </p:spTree>
    <p:extLst>
      <p:ext uri="{BB962C8B-B14F-4D97-AF65-F5344CB8AC3E}">
        <p14:creationId xmlns:p14="http://schemas.microsoft.com/office/powerpoint/2010/main" val="116635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9527A-74F8-06F0-8A4A-F0737D2F3B8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04D4C1C-C756-CE11-8CFE-8B8AB7682E2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4D0F30FB-7483-E6EF-B33B-630887217891}"/>
              </a:ext>
            </a:extLst>
          </p:cNvPr>
          <p:cNvSpPr>
            <a:spLocks noGrp="1"/>
          </p:cNvSpPr>
          <p:nvPr>
            <p:ph idx="1"/>
          </p:nvPr>
        </p:nvSpPr>
        <p:spPr>
          <a:xfrm>
            <a:off x="668235" y="1737742"/>
            <a:ext cx="10855529" cy="4414692"/>
          </a:xfrm>
        </p:spPr>
        <p:txBody>
          <a:bodyPr anchor="ctr"/>
          <a:lstStyle/>
          <a:p>
            <a:pPr algn="ctr">
              <a:buNone/>
            </a:pPr>
            <a:r>
              <a:rPr lang="en-US" sz="4000" dirty="0">
                <a:solidFill>
                  <a:schemeClr val="tx1"/>
                </a:solidFill>
                <a:latin typeface="Arial" panose="020B0604020202020204" pitchFamily="34" charset="0"/>
                <a:cs typeface="Arial" panose="020B0604020202020204" pitchFamily="34" charset="0"/>
              </a:rPr>
              <a:t>Use the “Q&amp;A” feature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75D9EF32-BAD7-B33B-8ACA-0E7ABC28DB97}"/>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E9F8E8F7-D7B9-A722-C910-B545F3FC9C4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A76BC2F3-A9D3-2B1A-076F-7E8CA13F8ABE}"/>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CD43E29A-E276-BE6C-CD35-412F4F0EB14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93" y="396579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16CD9FF9-9E72-4E68-E697-E492B362FC8F}"/>
              </a:ext>
            </a:extLst>
          </p:cNvPr>
          <p:cNvSpPr>
            <a:spLocks noGrp="1"/>
          </p:cNvSpPr>
          <p:nvPr>
            <p:ph type="sldNum" sz="quarter" idx="12"/>
          </p:nvPr>
        </p:nvSpPr>
        <p:spPr/>
        <p:txBody>
          <a:bodyPr/>
          <a:lstStyle/>
          <a:p>
            <a:fld id="{68A8D22E-6BC5-9E47-900C-2BB94685D9F5}" type="slidenum">
              <a:rPr lang="en-US" smtClean="0"/>
              <a:t>23</a:t>
            </a:fld>
            <a:endParaRPr lang="en-US" dirty="0"/>
          </a:p>
        </p:txBody>
      </p:sp>
    </p:spTree>
    <p:extLst>
      <p:ext uri="{BB962C8B-B14F-4D97-AF65-F5344CB8AC3E}">
        <p14:creationId xmlns:p14="http://schemas.microsoft.com/office/powerpoint/2010/main" val="357252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CC977-EA71-21A7-E960-F0251D0E2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5DFFF-B662-0EFC-EBF4-AF9D21973718}"/>
              </a:ext>
            </a:extLst>
          </p:cNvPr>
          <p:cNvSpPr>
            <a:spLocks noGrp="1"/>
          </p:cNvSpPr>
          <p:nvPr>
            <p:ph type="title" idx="4294967295"/>
          </p:nvPr>
        </p:nvSpPr>
        <p:spPr>
          <a:xfrm>
            <a:off x="3124200" y="2500482"/>
            <a:ext cx="8382000" cy="1857035"/>
          </a:xfrm>
        </p:spPr>
        <p:txBody>
          <a:bodyPr>
            <a:normAutofit fontScale="90000"/>
          </a:bodyPr>
          <a:lstStyle/>
          <a:p>
            <a:r>
              <a:rPr lang="en-US" altLang="zh-CN" sz="5300" dirty="0">
                <a:solidFill>
                  <a:schemeClr val="tx1"/>
                </a:solidFill>
              </a:rPr>
              <a:t>4. Assigning and Scheduling the Spanish/English Tests</a:t>
            </a:r>
            <a:br>
              <a:rPr lang="en-US" altLang="zh-CN" sz="5300" dirty="0">
                <a:solidFill>
                  <a:schemeClr val="tx1"/>
                </a:solidFill>
              </a:rPr>
            </a:br>
            <a:r>
              <a:rPr lang="en-US" altLang="zh-CN" sz="5300" dirty="0">
                <a:solidFill>
                  <a:schemeClr val="tx1"/>
                </a:solidFill>
              </a:rPr>
              <a:t>in the MCAS Portal</a:t>
            </a:r>
            <a:br>
              <a:rPr lang="zh-CN" altLang="en-US" sz="6000">
                <a:solidFill>
                  <a:schemeClr val="accent1">
                    <a:lumMod val="50000"/>
                  </a:schemeClr>
                </a:solidFill>
              </a:rPr>
            </a:b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D69B6719-EB2A-8F4A-4F31-9A2F71B4E9B9}"/>
              </a:ext>
            </a:extLst>
          </p:cNvPr>
          <p:cNvSpPr>
            <a:spLocks noGrp="1"/>
          </p:cNvSpPr>
          <p:nvPr>
            <p:ph type="sldNum" sz="quarter" idx="12"/>
          </p:nvPr>
        </p:nvSpPr>
        <p:spPr/>
        <p:txBody>
          <a:bodyPr/>
          <a:lstStyle/>
          <a:p>
            <a:fld id="{68A8D22E-6BC5-9E47-900C-2BB94685D9F5}" type="slidenum">
              <a:rPr lang="en-US" smtClean="0"/>
              <a:pPr/>
              <a:t>24</a:t>
            </a:fld>
            <a:endParaRPr lang="en-US" dirty="0"/>
          </a:p>
        </p:txBody>
      </p:sp>
    </p:spTree>
    <p:extLst>
      <p:ext uri="{BB962C8B-B14F-4D97-AF65-F5344CB8AC3E}">
        <p14:creationId xmlns:p14="http://schemas.microsoft.com/office/powerpoint/2010/main" val="200246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0B33-6C81-6C42-2785-83FAE0C14D56}"/>
              </a:ext>
            </a:extLst>
          </p:cNvPr>
          <p:cNvSpPr>
            <a:spLocks noGrp="1"/>
          </p:cNvSpPr>
          <p:nvPr>
            <p:ph type="title"/>
          </p:nvPr>
        </p:nvSpPr>
        <p:spPr/>
        <p:txBody>
          <a:bodyPr>
            <a:normAutofit/>
          </a:bodyPr>
          <a:lstStyle/>
          <a:p>
            <a:r>
              <a:rPr lang="en-US" sz="4000" dirty="0"/>
              <a:t>General Timeline for MCAS Portal Tasks</a:t>
            </a:r>
          </a:p>
        </p:txBody>
      </p:sp>
      <p:graphicFrame>
        <p:nvGraphicFramePr>
          <p:cNvPr id="5" name="Content Placeholder 4">
            <a:extLst>
              <a:ext uri="{FF2B5EF4-FFF2-40B4-BE49-F238E27FC236}">
                <a16:creationId xmlns:a16="http://schemas.microsoft.com/office/drawing/2014/main" id="{A707E95F-3A6E-9B83-03F3-4066AD63CC7A}"/>
              </a:ext>
            </a:extLst>
          </p:cNvPr>
          <p:cNvGraphicFramePr>
            <a:graphicFrameLocks noGrp="1"/>
          </p:cNvGraphicFramePr>
          <p:nvPr>
            <p:ph idx="1"/>
            <p:extLst>
              <p:ext uri="{D42A27DB-BD31-4B8C-83A1-F6EECF244321}">
                <p14:modId xmlns:p14="http://schemas.microsoft.com/office/powerpoint/2010/main" val="4182308448"/>
              </p:ext>
            </p:extLst>
          </p:nvPr>
        </p:nvGraphicFramePr>
        <p:xfrm>
          <a:off x="173038" y="1646431"/>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E9B128D-8305-FFA7-8059-26CD3431C8DF}"/>
              </a:ext>
            </a:extLst>
          </p:cNvPr>
          <p:cNvSpPr>
            <a:spLocks noGrp="1"/>
          </p:cNvSpPr>
          <p:nvPr>
            <p:ph type="sldNum" sz="quarter" idx="12"/>
          </p:nvPr>
        </p:nvSpPr>
        <p:spPr/>
        <p:txBody>
          <a:bodyPr/>
          <a:lstStyle/>
          <a:p>
            <a:fld id="{68A8D22E-6BC5-9E47-900C-2BB94685D9F5}" type="slidenum">
              <a:rPr lang="en-US" smtClean="0"/>
              <a:t>25</a:t>
            </a:fld>
            <a:endParaRPr lang="en-US" dirty="0"/>
          </a:p>
        </p:txBody>
      </p:sp>
    </p:spTree>
    <p:extLst>
      <p:ext uri="{BB962C8B-B14F-4D97-AF65-F5344CB8AC3E}">
        <p14:creationId xmlns:p14="http://schemas.microsoft.com/office/powerpoint/2010/main" val="3462151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323FD-66F0-AC64-7205-C25A73027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69A24-DAC1-D0D5-F329-FD624DBBEF22}"/>
              </a:ext>
            </a:extLst>
          </p:cNvPr>
          <p:cNvSpPr>
            <a:spLocks noGrp="1"/>
          </p:cNvSpPr>
          <p:nvPr>
            <p:ph type="title"/>
          </p:nvPr>
        </p:nvSpPr>
        <p:spPr/>
        <p:txBody>
          <a:bodyPr>
            <a:normAutofit fontScale="90000"/>
          </a:bodyPr>
          <a:lstStyle/>
          <a:p>
            <a:r>
              <a:rPr lang="en-US" dirty="0"/>
              <a:t>Assigning the Spanish/English Tests in the MCAS Portal	</a:t>
            </a:r>
          </a:p>
        </p:txBody>
      </p:sp>
      <p:sp>
        <p:nvSpPr>
          <p:cNvPr id="3" name="Content Placeholder 2">
            <a:extLst>
              <a:ext uri="{FF2B5EF4-FFF2-40B4-BE49-F238E27FC236}">
                <a16:creationId xmlns:a16="http://schemas.microsoft.com/office/drawing/2014/main" id="{D50FB2F2-4082-427B-93B9-469798D22465}"/>
              </a:ext>
            </a:extLst>
          </p:cNvPr>
          <p:cNvSpPr>
            <a:spLocks noGrp="1"/>
          </p:cNvSpPr>
          <p:nvPr>
            <p:ph idx="1"/>
          </p:nvPr>
        </p:nvSpPr>
        <p:spPr/>
        <p:txBody>
          <a:bodyPr>
            <a:normAutofit fontScale="92500" lnSpcReduction="20000"/>
          </a:bodyPr>
          <a:lstStyle/>
          <a:p>
            <a:pPr marL="0" indent="0">
              <a:buNone/>
            </a:pPr>
            <a:r>
              <a:rPr lang="en-US" sz="3200" dirty="0">
                <a:solidFill>
                  <a:schemeClr val="tx1"/>
                </a:solidFill>
              </a:rPr>
              <a:t>Test coordinators complete Student Registration in the MCAS Portal </a:t>
            </a:r>
          </a:p>
          <a:p>
            <a:pPr marL="0" indent="0">
              <a:buNone/>
            </a:pPr>
            <a:endParaRPr lang="en-US" sz="3200" b="1" dirty="0">
              <a:solidFill>
                <a:schemeClr val="tx1"/>
              </a:solidFill>
            </a:endParaRPr>
          </a:p>
          <a:p>
            <a:pPr marL="0" indent="0">
              <a:buNone/>
            </a:pPr>
            <a:r>
              <a:rPr lang="en-US" sz="3200" b="1" dirty="0">
                <a:solidFill>
                  <a:schemeClr val="tx1"/>
                </a:solidFill>
              </a:rPr>
              <a:t>CBT</a:t>
            </a:r>
          </a:p>
          <a:p>
            <a:r>
              <a:rPr lang="en-US" dirty="0">
                <a:solidFill>
                  <a:schemeClr val="tx1"/>
                </a:solidFill>
              </a:rPr>
              <a:t>Students </a:t>
            </a:r>
            <a:r>
              <a:rPr lang="en-US" b="1" u="sng" dirty="0">
                <a:solidFill>
                  <a:schemeClr val="tx1"/>
                </a:solidFill>
              </a:rPr>
              <a:t>must</a:t>
            </a:r>
            <a:r>
              <a:rPr lang="en-US" b="1" dirty="0">
                <a:solidFill>
                  <a:schemeClr val="tx1"/>
                </a:solidFill>
              </a:rPr>
              <a:t> be assigned </a:t>
            </a:r>
            <a:r>
              <a:rPr lang="en-US" dirty="0">
                <a:solidFill>
                  <a:schemeClr val="tx1"/>
                </a:solidFill>
              </a:rPr>
              <a:t>the Spanish/English accommodation in Student Registration </a:t>
            </a:r>
            <a:r>
              <a:rPr lang="en-US" b="1" dirty="0">
                <a:solidFill>
                  <a:schemeClr val="tx1"/>
                </a:solidFill>
              </a:rPr>
              <a:t>AND</a:t>
            </a:r>
            <a:r>
              <a:rPr lang="en-US" dirty="0">
                <a:solidFill>
                  <a:schemeClr val="tx1"/>
                </a:solidFill>
              </a:rPr>
              <a:t> be scheduled for the Spanish/English test. </a:t>
            </a:r>
          </a:p>
          <a:p>
            <a:endParaRPr lang="en-US" dirty="0">
              <a:solidFill>
                <a:schemeClr val="tx1"/>
              </a:solidFill>
            </a:endParaRPr>
          </a:p>
          <a:p>
            <a:pPr marL="0" indent="0">
              <a:buNone/>
            </a:pPr>
            <a:r>
              <a:rPr lang="en-US" sz="3200" b="1" dirty="0">
                <a:solidFill>
                  <a:schemeClr val="tx1"/>
                </a:solidFill>
              </a:rPr>
              <a:t>PBT</a:t>
            </a:r>
          </a:p>
          <a:p>
            <a:r>
              <a:rPr lang="en-US" dirty="0">
                <a:solidFill>
                  <a:schemeClr val="tx1"/>
                </a:solidFill>
              </a:rPr>
              <a:t>Students </a:t>
            </a:r>
            <a:r>
              <a:rPr lang="en-US" b="1" u="sng" dirty="0">
                <a:solidFill>
                  <a:schemeClr val="tx1"/>
                </a:solidFill>
              </a:rPr>
              <a:t>must</a:t>
            </a:r>
            <a:r>
              <a:rPr lang="en-US" b="1" dirty="0">
                <a:solidFill>
                  <a:schemeClr val="tx1"/>
                </a:solidFill>
              </a:rPr>
              <a:t> be assigned </a:t>
            </a:r>
            <a:r>
              <a:rPr lang="en-US" dirty="0">
                <a:solidFill>
                  <a:schemeClr val="tx1"/>
                </a:solidFill>
              </a:rPr>
              <a:t>the Spanish/English accommodation in Student Registration by the initial Student Registration deadline. </a:t>
            </a:r>
          </a:p>
          <a:p>
            <a:pPr lvl="1"/>
            <a:r>
              <a:rPr lang="en-US" dirty="0">
                <a:solidFill>
                  <a:schemeClr val="tx1"/>
                </a:solidFill>
              </a:rPr>
              <a:t>If students are assigned the Spanish/English test after the initial deadline, schools should place an additional materials order. </a:t>
            </a:r>
          </a:p>
        </p:txBody>
      </p:sp>
      <p:sp>
        <p:nvSpPr>
          <p:cNvPr id="4" name="Slide Number Placeholder 3">
            <a:extLst>
              <a:ext uri="{FF2B5EF4-FFF2-40B4-BE49-F238E27FC236}">
                <a16:creationId xmlns:a16="http://schemas.microsoft.com/office/drawing/2014/main" id="{8A5B38B7-C600-AE12-C9D5-BB11E15E8984}"/>
              </a:ext>
            </a:extLst>
          </p:cNvPr>
          <p:cNvSpPr>
            <a:spLocks noGrp="1"/>
          </p:cNvSpPr>
          <p:nvPr>
            <p:ph type="sldNum" sz="quarter" idx="12"/>
          </p:nvPr>
        </p:nvSpPr>
        <p:spPr/>
        <p:txBody>
          <a:bodyPr/>
          <a:lstStyle/>
          <a:p>
            <a:fld id="{68A8D22E-6BC5-9E47-900C-2BB94685D9F5}" type="slidenum">
              <a:rPr lang="en-US" smtClean="0"/>
              <a:t>26</a:t>
            </a:fld>
            <a:endParaRPr lang="en-US" dirty="0"/>
          </a:p>
        </p:txBody>
      </p:sp>
    </p:spTree>
    <p:extLst>
      <p:ext uri="{BB962C8B-B14F-4D97-AF65-F5344CB8AC3E}">
        <p14:creationId xmlns:p14="http://schemas.microsoft.com/office/powerpoint/2010/main" val="3972901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756D-6F9F-B720-A723-40BB84AA044B}"/>
              </a:ext>
            </a:extLst>
          </p:cNvPr>
          <p:cNvSpPr>
            <a:spLocks noGrp="1"/>
          </p:cNvSpPr>
          <p:nvPr>
            <p:ph type="title"/>
          </p:nvPr>
        </p:nvSpPr>
        <p:spPr/>
        <p:txBody>
          <a:bodyPr/>
          <a:lstStyle/>
          <a:p>
            <a:r>
              <a:rPr lang="en-US" dirty="0"/>
              <a:t>Demonstrations</a:t>
            </a:r>
          </a:p>
        </p:txBody>
      </p:sp>
      <p:sp>
        <p:nvSpPr>
          <p:cNvPr id="5" name="Content Placeholder 4">
            <a:extLst>
              <a:ext uri="{FF2B5EF4-FFF2-40B4-BE49-F238E27FC236}">
                <a16:creationId xmlns:a16="http://schemas.microsoft.com/office/drawing/2014/main" id="{34FAE226-084F-8D3F-DD55-6EDF6F3F4F29}"/>
              </a:ext>
            </a:extLst>
          </p:cNvPr>
          <p:cNvSpPr>
            <a:spLocks noGrp="1"/>
          </p:cNvSpPr>
          <p:nvPr>
            <p:ph idx="1"/>
          </p:nvPr>
        </p:nvSpPr>
        <p:spPr>
          <a:xfrm>
            <a:off x="173180" y="1591254"/>
            <a:ext cx="11596034" cy="4414692"/>
          </a:xfrm>
        </p:spPr>
        <p:txBody>
          <a:bodyPr/>
          <a:lstStyle/>
          <a:p>
            <a:r>
              <a:rPr lang="en-US" dirty="0">
                <a:solidFill>
                  <a:schemeClr val="tx1"/>
                </a:solidFill>
              </a:rPr>
              <a:t>Assigning the Spanish/English edition during Student Registration</a:t>
            </a:r>
          </a:p>
          <a:p>
            <a:r>
              <a:rPr lang="en-US" dirty="0">
                <a:solidFill>
                  <a:schemeClr val="tx1"/>
                </a:solidFill>
              </a:rPr>
              <a:t>Assigning the Spanish/English edition manually in the MCAS Portal user interface </a:t>
            </a:r>
          </a:p>
        </p:txBody>
      </p:sp>
      <p:sp>
        <p:nvSpPr>
          <p:cNvPr id="4" name="Slide Number Placeholder 3">
            <a:extLst>
              <a:ext uri="{FF2B5EF4-FFF2-40B4-BE49-F238E27FC236}">
                <a16:creationId xmlns:a16="http://schemas.microsoft.com/office/drawing/2014/main" id="{A4424B9E-D76E-5C50-5B97-5596124CE7AD}"/>
              </a:ext>
            </a:extLst>
          </p:cNvPr>
          <p:cNvSpPr>
            <a:spLocks noGrp="1"/>
          </p:cNvSpPr>
          <p:nvPr>
            <p:ph type="sldNum" sz="quarter" idx="12"/>
          </p:nvPr>
        </p:nvSpPr>
        <p:spPr/>
        <p:txBody>
          <a:bodyPr/>
          <a:lstStyle/>
          <a:p>
            <a:fld id="{68A8D22E-6BC5-9E47-900C-2BB94685D9F5}" type="slidenum">
              <a:rPr lang="en-US" smtClean="0"/>
              <a:pPr/>
              <a:t>27</a:t>
            </a:fld>
            <a:endParaRPr lang="en-US" dirty="0"/>
          </a:p>
        </p:txBody>
      </p:sp>
    </p:spTree>
    <p:extLst>
      <p:ext uri="{BB962C8B-B14F-4D97-AF65-F5344CB8AC3E}">
        <p14:creationId xmlns:p14="http://schemas.microsoft.com/office/powerpoint/2010/main" val="237820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8E72-565B-76AB-B713-8467F24F9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E9F97-C9A3-99E6-6197-3F7D4D538A87}"/>
              </a:ext>
            </a:extLst>
          </p:cNvPr>
          <p:cNvSpPr>
            <a:spLocks noGrp="1"/>
          </p:cNvSpPr>
          <p:nvPr>
            <p:ph type="title"/>
          </p:nvPr>
        </p:nvSpPr>
        <p:spPr/>
        <p:txBody>
          <a:bodyPr>
            <a:normAutofit fontScale="90000"/>
          </a:bodyPr>
          <a:lstStyle/>
          <a:p>
            <a:r>
              <a:rPr lang="en-US" dirty="0"/>
              <a:t>Assigning the Spanish/English Tests in Student Registration (Both PBT and CBT)</a:t>
            </a:r>
          </a:p>
        </p:txBody>
      </p:sp>
      <p:sp>
        <p:nvSpPr>
          <p:cNvPr id="3" name="Content Placeholder 2">
            <a:extLst>
              <a:ext uri="{FF2B5EF4-FFF2-40B4-BE49-F238E27FC236}">
                <a16:creationId xmlns:a16="http://schemas.microsoft.com/office/drawing/2014/main" id="{8D12DAD6-9845-BCCD-3884-564F02C315F5}"/>
              </a:ext>
            </a:extLst>
          </p:cNvPr>
          <p:cNvSpPr>
            <a:spLocks noGrp="1"/>
          </p:cNvSpPr>
          <p:nvPr>
            <p:ph idx="1"/>
          </p:nvPr>
        </p:nvSpPr>
        <p:spPr>
          <a:xfrm>
            <a:off x="173179" y="1591253"/>
            <a:ext cx="11890665" cy="2247322"/>
          </a:xfrm>
        </p:spPr>
        <p:txBody>
          <a:bodyPr>
            <a:normAutofit fontScale="85000" lnSpcReduction="20000"/>
          </a:bodyPr>
          <a:lstStyle/>
          <a:p>
            <a:r>
              <a:rPr lang="en-US" sz="3200" dirty="0">
                <a:solidFill>
                  <a:schemeClr val="tx1"/>
                </a:solidFill>
              </a:rPr>
              <a:t>When submitting the Student Registration file in the MCAS Portal, use “Y” in </a:t>
            </a:r>
            <a:r>
              <a:rPr lang="en-US" sz="3200" b="1" dirty="0">
                <a:solidFill>
                  <a:schemeClr val="tx1"/>
                </a:solidFill>
              </a:rPr>
              <a:t>column AE: Spanish_English </a:t>
            </a:r>
            <a:r>
              <a:rPr lang="en-US" sz="3200" dirty="0">
                <a:solidFill>
                  <a:schemeClr val="tx1"/>
                </a:solidFill>
              </a:rPr>
              <a:t>for students who should receive the Spanish/English edition. </a:t>
            </a:r>
          </a:p>
          <a:p>
            <a:pPr>
              <a:buClr>
                <a:srgbClr val="000000"/>
              </a:buClr>
            </a:pPr>
            <a:r>
              <a:rPr lang="en-US" dirty="0">
                <a:solidFill>
                  <a:schemeClr val="tx1"/>
                </a:solidFill>
                <a:hlinkClick r:id="rId2"/>
              </a:rPr>
              <a:t>Guide to the MCAS Portal, Part III: Student Registration</a:t>
            </a:r>
            <a:endParaRPr lang="en-US" dirty="0">
              <a:solidFill>
                <a:schemeClr val="tx1"/>
              </a:solidFill>
            </a:endParaRPr>
          </a:p>
          <a:p>
            <a:pPr>
              <a:buClr>
                <a:srgbClr val="000000"/>
              </a:buClr>
            </a:pPr>
            <a:r>
              <a:rPr lang="en-US" dirty="0">
                <a:hlinkClick r:id="rId3"/>
              </a:rPr>
              <a:t>Student Registration Data Definitions</a:t>
            </a:r>
            <a:endParaRPr lang="en-US" dirty="0"/>
          </a:p>
          <a:p>
            <a:pPr>
              <a:buClr>
                <a:srgbClr val="000000"/>
              </a:buClr>
            </a:pPr>
            <a:r>
              <a:rPr lang="en-US" dirty="0">
                <a:hlinkClick r:id="rId4"/>
              </a:rPr>
              <a:t>Student Registration Template</a:t>
            </a:r>
            <a:endParaRPr lang="en-US" sz="3200" dirty="0">
              <a:solidFill>
                <a:schemeClr val="tx1"/>
              </a:solidFill>
            </a:endParaRPr>
          </a:p>
          <a:p>
            <a:endParaRPr lang="en-US" sz="3200" dirty="0">
              <a:solidFill>
                <a:schemeClr val="tx1"/>
              </a:solidFill>
            </a:endParaRPr>
          </a:p>
          <a:p>
            <a:endParaRPr lang="en-US" sz="3200" dirty="0">
              <a:solidFill>
                <a:schemeClr val="tx1"/>
              </a:solidFill>
            </a:endParaRPr>
          </a:p>
        </p:txBody>
      </p:sp>
      <p:sp>
        <p:nvSpPr>
          <p:cNvPr id="4" name="Slide Number Placeholder 3">
            <a:extLst>
              <a:ext uri="{FF2B5EF4-FFF2-40B4-BE49-F238E27FC236}">
                <a16:creationId xmlns:a16="http://schemas.microsoft.com/office/drawing/2014/main" id="{226F3BC9-8492-B09A-E8D6-CE6D2FD31678}"/>
              </a:ext>
            </a:extLst>
          </p:cNvPr>
          <p:cNvSpPr>
            <a:spLocks noGrp="1"/>
          </p:cNvSpPr>
          <p:nvPr>
            <p:ph type="sldNum" sz="quarter" idx="12"/>
          </p:nvPr>
        </p:nvSpPr>
        <p:spPr/>
        <p:txBody>
          <a:bodyPr/>
          <a:lstStyle/>
          <a:p>
            <a:fld id="{68A8D22E-6BC5-9E47-900C-2BB94685D9F5}" type="slidenum">
              <a:rPr lang="en-US" smtClean="0"/>
              <a:t>28</a:t>
            </a:fld>
            <a:endParaRPr lang="en-US" dirty="0"/>
          </a:p>
        </p:txBody>
      </p:sp>
      <p:pic>
        <p:nvPicPr>
          <p:cNvPr id="7" name="Picture 6">
            <a:extLst>
              <a:ext uri="{FF2B5EF4-FFF2-40B4-BE49-F238E27FC236}">
                <a16:creationId xmlns:a16="http://schemas.microsoft.com/office/drawing/2014/main" id="{4953CC5F-00A4-0EA7-B655-9601E0D01D09}"/>
              </a:ext>
            </a:extLst>
          </p:cNvPr>
          <p:cNvPicPr>
            <a:picLocks noChangeAspect="1"/>
          </p:cNvPicPr>
          <p:nvPr/>
        </p:nvPicPr>
        <p:blipFill>
          <a:blip r:embed="rId5"/>
          <a:stretch>
            <a:fillRect/>
          </a:stretch>
        </p:blipFill>
        <p:spPr>
          <a:xfrm>
            <a:off x="483115" y="3767329"/>
            <a:ext cx="11270791" cy="2382714"/>
          </a:xfrm>
          <a:prstGeom prst="rect">
            <a:avLst/>
          </a:prstGeom>
        </p:spPr>
      </p:pic>
    </p:spTree>
    <p:extLst>
      <p:ext uri="{BB962C8B-B14F-4D97-AF65-F5344CB8AC3E}">
        <p14:creationId xmlns:p14="http://schemas.microsoft.com/office/powerpoint/2010/main" val="3237219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8F8E-E1AD-0E36-B293-E4FF6111F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132E2-ACB3-899D-4030-6682E77D7612}"/>
              </a:ext>
            </a:extLst>
          </p:cNvPr>
          <p:cNvSpPr>
            <a:spLocks noGrp="1"/>
          </p:cNvSpPr>
          <p:nvPr>
            <p:ph type="title"/>
          </p:nvPr>
        </p:nvSpPr>
        <p:spPr/>
        <p:txBody>
          <a:bodyPr>
            <a:noAutofit/>
          </a:bodyPr>
          <a:lstStyle/>
          <a:p>
            <a:r>
              <a:rPr lang="en-US" sz="3600" dirty="0"/>
              <a:t>Assigning the Spanish/English Tests Manually in the MCAS Portal User Interface (Both PBT and CBT)</a:t>
            </a:r>
          </a:p>
        </p:txBody>
      </p:sp>
      <p:sp>
        <p:nvSpPr>
          <p:cNvPr id="3" name="Content Placeholder 2">
            <a:extLst>
              <a:ext uri="{FF2B5EF4-FFF2-40B4-BE49-F238E27FC236}">
                <a16:creationId xmlns:a16="http://schemas.microsoft.com/office/drawing/2014/main" id="{AD004F06-039F-BC9E-FB56-50357016F620}"/>
              </a:ext>
            </a:extLst>
          </p:cNvPr>
          <p:cNvSpPr>
            <a:spLocks noGrp="1"/>
          </p:cNvSpPr>
          <p:nvPr>
            <p:ph idx="1"/>
          </p:nvPr>
        </p:nvSpPr>
        <p:spPr>
          <a:xfrm>
            <a:off x="150667" y="1591253"/>
            <a:ext cx="4868805" cy="4901622"/>
          </a:xfrm>
        </p:spPr>
        <p:txBody>
          <a:bodyPr>
            <a:normAutofit fontScale="85000" lnSpcReduction="20000"/>
          </a:bodyPr>
          <a:lstStyle/>
          <a:p>
            <a:pPr marL="514350" indent="-514350">
              <a:buFont typeface="+mj-lt"/>
              <a:buAutoNum type="arabicPeriod"/>
            </a:pPr>
            <a:r>
              <a:rPr lang="en-US" sz="3200" dirty="0">
                <a:solidFill>
                  <a:schemeClr val="tx1"/>
                </a:solidFill>
              </a:rPr>
              <a:t>Navigate to the </a:t>
            </a:r>
            <a:r>
              <a:rPr lang="en-US" sz="3200" b="1" dirty="0">
                <a:solidFill>
                  <a:schemeClr val="tx1"/>
                </a:solidFill>
              </a:rPr>
              <a:t>Students</a:t>
            </a:r>
            <a:r>
              <a:rPr lang="en-US" sz="3200" dirty="0">
                <a:solidFill>
                  <a:schemeClr val="tx1"/>
                </a:solidFill>
              </a:rPr>
              <a:t> tab. </a:t>
            </a:r>
          </a:p>
          <a:p>
            <a:pPr marL="514350" indent="-514350">
              <a:buFont typeface="+mj-lt"/>
              <a:buAutoNum type="arabicPeriod"/>
            </a:pPr>
            <a:r>
              <a:rPr lang="en-US" sz="3200" dirty="0">
                <a:solidFill>
                  <a:schemeClr val="tx1"/>
                </a:solidFill>
              </a:rPr>
              <a:t>Find the student and select </a:t>
            </a:r>
            <a:r>
              <a:rPr lang="en-US" sz="3200" b="1" dirty="0">
                <a:solidFill>
                  <a:schemeClr val="tx1"/>
                </a:solidFill>
              </a:rPr>
              <a:t>Edit</a:t>
            </a:r>
            <a:r>
              <a:rPr lang="en-US" sz="3200" dirty="0">
                <a:solidFill>
                  <a:schemeClr val="tx1"/>
                </a:solidFill>
              </a:rPr>
              <a:t>. </a:t>
            </a:r>
          </a:p>
          <a:p>
            <a:pPr marL="514350" indent="-514350">
              <a:buFont typeface="+mj-lt"/>
              <a:buAutoNum type="arabicPeriod"/>
            </a:pPr>
            <a:r>
              <a:rPr lang="en-US" sz="3200" dirty="0">
                <a:solidFill>
                  <a:schemeClr val="tx1"/>
                </a:solidFill>
              </a:rPr>
              <a:t>Select the </a:t>
            </a:r>
            <a:r>
              <a:rPr lang="en-US" sz="3200" b="1" dirty="0">
                <a:solidFill>
                  <a:schemeClr val="tx1"/>
                </a:solidFill>
              </a:rPr>
              <a:t>Accommodations</a:t>
            </a:r>
            <a:r>
              <a:rPr lang="en-US" sz="3200" dirty="0">
                <a:solidFill>
                  <a:schemeClr val="tx1"/>
                </a:solidFill>
              </a:rPr>
              <a:t> tab. </a:t>
            </a:r>
          </a:p>
          <a:p>
            <a:pPr marL="514350" indent="-514350">
              <a:buFont typeface="+mj-lt"/>
              <a:buAutoNum type="arabicPeriod"/>
            </a:pPr>
            <a:r>
              <a:rPr lang="en-US" sz="3200" dirty="0">
                <a:solidFill>
                  <a:schemeClr val="tx1"/>
                </a:solidFill>
              </a:rPr>
              <a:t>Select the subject area test for which the student needs the Spanish/English edition. </a:t>
            </a:r>
          </a:p>
          <a:p>
            <a:pPr marL="514350" indent="-514350">
              <a:buFont typeface="+mj-lt"/>
              <a:buAutoNum type="arabicPeriod"/>
            </a:pPr>
            <a:r>
              <a:rPr lang="en-US" sz="3200" dirty="0">
                <a:solidFill>
                  <a:schemeClr val="tx1"/>
                </a:solidFill>
              </a:rPr>
              <a:t>Check the box to the left of </a:t>
            </a:r>
            <a:r>
              <a:rPr lang="en-US" sz="3200" b="1" dirty="0">
                <a:solidFill>
                  <a:schemeClr val="tx1"/>
                </a:solidFill>
              </a:rPr>
              <a:t>Spanish English (EL7)</a:t>
            </a:r>
            <a:r>
              <a:rPr lang="en-US" sz="3200" dirty="0">
                <a:solidFill>
                  <a:schemeClr val="tx1"/>
                </a:solidFill>
              </a:rPr>
              <a:t>.</a:t>
            </a:r>
          </a:p>
          <a:p>
            <a:pPr marL="514350" indent="-514350">
              <a:buFont typeface="+mj-lt"/>
              <a:buAutoNum type="arabicPeriod"/>
            </a:pPr>
            <a:r>
              <a:rPr lang="en-US" sz="3200" dirty="0">
                <a:solidFill>
                  <a:schemeClr val="tx1"/>
                </a:solidFill>
              </a:rPr>
              <a:t>Select </a:t>
            </a:r>
            <a:r>
              <a:rPr lang="en-US" sz="3200" b="1" dirty="0">
                <a:solidFill>
                  <a:schemeClr val="tx1"/>
                </a:solidFill>
              </a:rPr>
              <a:t>Save</a:t>
            </a:r>
            <a:r>
              <a:rPr lang="en-US" sz="3200" dirty="0">
                <a:solidFill>
                  <a:schemeClr val="tx1"/>
                </a:solidFill>
              </a:rPr>
              <a:t>. </a:t>
            </a:r>
          </a:p>
        </p:txBody>
      </p:sp>
      <p:sp>
        <p:nvSpPr>
          <p:cNvPr id="4" name="Slide Number Placeholder 3">
            <a:extLst>
              <a:ext uri="{FF2B5EF4-FFF2-40B4-BE49-F238E27FC236}">
                <a16:creationId xmlns:a16="http://schemas.microsoft.com/office/drawing/2014/main" id="{E611AA1E-D8BA-69C5-ADE9-0CCC530B78BD}"/>
              </a:ext>
            </a:extLst>
          </p:cNvPr>
          <p:cNvSpPr>
            <a:spLocks noGrp="1"/>
          </p:cNvSpPr>
          <p:nvPr>
            <p:ph type="sldNum" sz="quarter" idx="12"/>
          </p:nvPr>
        </p:nvSpPr>
        <p:spPr/>
        <p:txBody>
          <a:bodyPr/>
          <a:lstStyle/>
          <a:p>
            <a:fld id="{68A8D22E-6BC5-9E47-900C-2BB94685D9F5}" type="slidenum">
              <a:rPr lang="en-US" smtClean="0"/>
              <a:t>29</a:t>
            </a:fld>
            <a:endParaRPr lang="en-US" dirty="0"/>
          </a:p>
        </p:txBody>
      </p:sp>
      <p:pic>
        <p:nvPicPr>
          <p:cNvPr id="6" name="Picture 5" descr="Graphical user interface, application&#10;&#10;AI-generated content may be incorrect.">
            <a:extLst>
              <a:ext uri="{FF2B5EF4-FFF2-40B4-BE49-F238E27FC236}">
                <a16:creationId xmlns:a16="http://schemas.microsoft.com/office/drawing/2014/main" id="{FA47000C-1B42-0959-4D24-D9A2DF6EAF69}"/>
              </a:ext>
            </a:extLst>
          </p:cNvPr>
          <p:cNvPicPr>
            <a:picLocks noChangeAspect="1"/>
          </p:cNvPicPr>
          <p:nvPr/>
        </p:nvPicPr>
        <p:blipFill>
          <a:blip r:embed="rId2"/>
          <a:stretch>
            <a:fillRect/>
          </a:stretch>
        </p:blipFill>
        <p:spPr>
          <a:xfrm>
            <a:off x="5623060" y="1456093"/>
            <a:ext cx="4009312" cy="5093208"/>
          </a:xfrm>
          <a:prstGeom prst="rect">
            <a:avLst/>
          </a:prstGeom>
        </p:spPr>
      </p:pic>
    </p:spTree>
    <p:extLst>
      <p:ext uri="{BB962C8B-B14F-4D97-AF65-F5344CB8AC3E}">
        <p14:creationId xmlns:p14="http://schemas.microsoft.com/office/powerpoint/2010/main" val="2790341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Logistics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73180" y="1591254"/>
            <a:ext cx="11783292" cy="4732428"/>
          </a:xfrm>
        </p:spPr>
        <p:txBody>
          <a:bodyPr vert="horz" lIns="91440" tIns="45720" rIns="91440" bIns="45720" rtlCol="0" anchor="t">
            <a:normAutofit fontScale="92500" lnSpcReduction="10000"/>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the Q&amp;A feature to ask a question.  </a:t>
            </a:r>
          </a:p>
          <a:p>
            <a:pPr marL="800100" lvl="1" indent="-342900">
              <a:buClrTx/>
              <a:buFont typeface="Arial" panose="020B0604020202020204" pitchFamily="34" charset="0"/>
              <a:buChar char="•"/>
            </a:pPr>
            <a:r>
              <a:rPr lang="en-US" sz="2600" dirty="0">
                <a:solidFill>
                  <a:srgbClr val="000000"/>
                </a:solidFill>
                <a:latin typeface="Arial"/>
                <a:cs typeface="Arial"/>
              </a:rPr>
              <a:t>We will answer some questions aloud at specified times during this training session, and we will email the Q&amp;A afterwards.</a:t>
            </a:r>
          </a:p>
          <a:p>
            <a:pPr marL="800100" lvl="1" indent="-342900">
              <a:buClrTx/>
              <a:buFont typeface="Arial" panose="020B0604020202020204" pitchFamily="34" charset="0"/>
              <a:buChar char="•"/>
            </a:pPr>
            <a:r>
              <a:rPr lang="en-US" sz="2600" dirty="0">
                <a:solidFill>
                  <a:srgbClr val="000000"/>
                </a:solidFill>
                <a:latin typeface="Arial"/>
                <a:cs typeface="Arial"/>
              </a:rPr>
              <a:t>Use the thumbs-up icon to “upvote” someone else’s question. </a:t>
            </a:r>
          </a:p>
          <a:p>
            <a:pPr marL="800100" lvl="1" indent="-342900"/>
            <a:r>
              <a:rPr lang="en-US" sz="2600" dirty="0">
                <a:solidFill>
                  <a:srgbClr val="000000"/>
                </a:solidFill>
                <a:latin typeface="Arial"/>
                <a:cs typeface="Arial"/>
              </a:rPr>
              <a:t>Email student-specific questions to </a:t>
            </a:r>
            <a:r>
              <a:rPr lang="en-US" sz="2600" dirty="0">
                <a:latin typeface="Arial"/>
                <a:cs typeface="Arial"/>
                <a:hlinkClick r:id="rId3"/>
              </a:rPr>
              <a:t>mcas@mass.gov</a:t>
            </a:r>
            <a:r>
              <a:rPr lang="en-US" sz="2600" dirty="0">
                <a:latin typeface="Arial"/>
                <a:cs typeface="Arial"/>
              </a:rPr>
              <a:t> </a:t>
            </a:r>
            <a:r>
              <a:rPr lang="en-US" sz="2600" dirty="0">
                <a:solidFill>
                  <a:srgbClr val="000000"/>
                </a:solidFill>
                <a:latin typeface="Arial"/>
                <a:cs typeface="Arial"/>
              </a:rPr>
              <a:t>instead of asking here, and email questions about Dual Language Bilingual Education programs to </a:t>
            </a:r>
            <a:r>
              <a:rPr lang="en-US" sz="2600" dirty="0">
                <a:solidFill>
                  <a:srgbClr val="000000"/>
                </a:solidFill>
                <a:latin typeface="Arial"/>
                <a:cs typeface="Arial"/>
                <a:hlinkClick r:id="rId4"/>
              </a:rPr>
              <a:t>el@doe.mass.edu</a:t>
            </a:r>
            <a:r>
              <a:rPr lang="en-US" sz="2600" dirty="0">
                <a:solidFill>
                  <a:srgbClr val="000000"/>
                </a:solidFill>
                <a:latin typeface="Arial"/>
                <a:cs typeface="Arial"/>
              </a:rPr>
              <a:t>.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Closed captioning has been enabled for participants who need it</a:t>
            </a:r>
            <a:r>
              <a:rPr lang="en-US" dirty="0">
                <a:solidFill>
                  <a:srgbClr val="000000"/>
                </a:solidFill>
              </a:rPr>
              <a:t>, and this session is being interpreted into ASL. Our interpreting team will be onscreen with the presenters. </a:t>
            </a:r>
            <a:endParaRPr lang="en-US" dirty="0">
              <a:solidFill>
                <a:srgbClr val="000000"/>
              </a:solidFill>
              <a:latin typeface="Arial" panose="020B0604020202020204" pitchFamily="34" charset="0"/>
              <a:cs typeface="Arial" panose="020B0604020202020204" pitchFamily="34" charset="0"/>
            </a:endParaRPr>
          </a:p>
          <a:p>
            <a:pPr marL="457200" indent="-457200"/>
            <a:r>
              <a:rPr lang="en-US" dirty="0">
                <a:solidFill>
                  <a:srgbClr val="000000"/>
                </a:solidFill>
              </a:rPr>
              <a:t>Please be advised that DESE does not authorize attendees to record or to use AI transcription tools during the meeting and DESE does not endorse any unauthorized transcripts created by third parties of its meetings. </a:t>
            </a: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5AD1E4-BBE7-263C-C468-C94082872D2C}"/>
              </a:ext>
            </a:extLst>
          </p:cNvPr>
          <p:cNvSpPr>
            <a:spLocks noGrp="1"/>
          </p:cNvSpPr>
          <p:nvPr>
            <p:ph type="sldNum" sz="quarter" idx="12"/>
          </p:nvPr>
        </p:nvSpPr>
        <p:spPr/>
        <p:txBody>
          <a:bodyPr/>
          <a:lstStyle/>
          <a:p>
            <a:fld id="{68A8D22E-6BC5-9E47-900C-2BB94685D9F5}" type="slidenum">
              <a:rPr lang="en-US" smtClean="0"/>
              <a:t>3</a:t>
            </a:fld>
            <a:endParaRPr lang="en-US" dirty="0"/>
          </a:p>
        </p:txBody>
      </p:sp>
    </p:spTree>
    <p:extLst>
      <p:ext uri="{BB962C8B-B14F-4D97-AF65-F5344CB8AC3E}">
        <p14:creationId xmlns:p14="http://schemas.microsoft.com/office/powerpoint/2010/main" val="327345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7D49B-8442-787F-4E7A-A8E055067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B4DB9-7FFD-97A9-2F95-48B865F0970C}"/>
              </a:ext>
            </a:extLst>
          </p:cNvPr>
          <p:cNvSpPr>
            <a:spLocks noGrp="1"/>
          </p:cNvSpPr>
          <p:nvPr>
            <p:ph type="title"/>
          </p:nvPr>
        </p:nvSpPr>
        <p:spPr/>
        <p:txBody>
          <a:bodyPr>
            <a:noAutofit/>
          </a:bodyPr>
          <a:lstStyle/>
          <a:p>
            <a:r>
              <a:rPr lang="en-US" sz="3600" dirty="0"/>
              <a:t>Assigning Classes for the Spanish/English Test (CBT only)</a:t>
            </a:r>
          </a:p>
        </p:txBody>
      </p:sp>
      <p:sp>
        <p:nvSpPr>
          <p:cNvPr id="3" name="Content Placeholder 2">
            <a:extLst>
              <a:ext uri="{FF2B5EF4-FFF2-40B4-BE49-F238E27FC236}">
                <a16:creationId xmlns:a16="http://schemas.microsoft.com/office/drawing/2014/main" id="{BFEE9350-9940-C129-04AB-D6C859795F14}"/>
              </a:ext>
            </a:extLst>
          </p:cNvPr>
          <p:cNvSpPr>
            <a:spLocks noGrp="1"/>
          </p:cNvSpPr>
          <p:nvPr>
            <p:ph idx="1"/>
          </p:nvPr>
        </p:nvSpPr>
        <p:spPr>
          <a:xfrm>
            <a:off x="150667" y="1591254"/>
            <a:ext cx="11571941" cy="4414692"/>
          </a:xfrm>
        </p:spPr>
        <p:txBody>
          <a:bodyPr>
            <a:normAutofit fontScale="92500"/>
          </a:bodyPr>
          <a:lstStyle/>
          <a:p>
            <a:r>
              <a:rPr lang="en-US" sz="3200" dirty="0">
                <a:solidFill>
                  <a:schemeClr val="tx1"/>
                </a:solidFill>
              </a:rPr>
              <a:t>“Classes” are groups of students in the MCAS Portal that will take the same test at the same time (this is different from the testing location).</a:t>
            </a:r>
          </a:p>
          <a:p>
            <a:r>
              <a:rPr lang="en-US" sz="3200" b="1" dirty="0">
                <a:solidFill>
                  <a:srgbClr val="FF0000"/>
                </a:solidFill>
              </a:rPr>
              <a:t>Students taking the Spanish/English test </a:t>
            </a:r>
            <a:r>
              <a:rPr lang="en-US" sz="3200" b="1" u="sng" dirty="0">
                <a:solidFill>
                  <a:srgbClr val="FF0000"/>
                </a:solidFill>
              </a:rPr>
              <a:t>must</a:t>
            </a:r>
            <a:r>
              <a:rPr lang="en-US" sz="3200" b="1" dirty="0">
                <a:solidFill>
                  <a:srgbClr val="FF0000"/>
                </a:solidFill>
              </a:rPr>
              <a:t> be placed into a separate class specifically for the Spanish/English test.</a:t>
            </a:r>
          </a:p>
          <a:p>
            <a:r>
              <a:rPr lang="en-US" sz="3200" dirty="0">
                <a:solidFill>
                  <a:schemeClr val="tx1"/>
                </a:solidFill>
              </a:rPr>
              <a:t>It is recommended to use “Spanish” in the class name to identify these classes (e.g., Smith Rm 105 Spanish). </a:t>
            </a:r>
          </a:p>
          <a:p>
            <a:pPr lvl="1"/>
            <a:r>
              <a:rPr lang="en-US" sz="2800" dirty="0">
                <a:solidFill>
                  <a:schemeClr val="tx1"/>
                </a:solidFill>
              </a:rPr>
              <a:t>Note that the grade, course, and school code are automatically added to each class name in the MCAS Portal. (e.g., Smith Rm 105 Spanish becomes Mathematics-07 SMITH RM 105 SPANISH-88888888)</a:t>
            </a:r>
          </a:p>
        </p:txBody>
      </p:sp>
      <p:sp>
        <p:nvSpPr>
          <p:cNvPr id="4" name="Slide Number Placeholder 3">
            <a:extLst>
              <a:ext uri="{FF2B5EF4-FFF2-40B4-BE49-F238E27FC236}">
                <a16:creationId xmlns:a16="http://schemas.microsoft.com/office/drawing/2014/main" id="{90685BF5-A032-5E6A-EBC4-2CE8D661CB4C}"/>
              </a:ext>
            </a:extLst>
          </p:cNvPr>
          <p:cNvSpPr>
            <a:spLocks noGrp="1"/>
          </p:cNvSpPr>
          <p:nvPr>
            <p:ph type="sldNum" sz="quarter" idx="12"/>
          </p:nvPr>
        </p:nvSpPr>
        <p:spPr/>
        <p:txBody>
          <a:bodyPr/>
          <a:lstStyle/>
          <a:p>
            <a:fld id="{68A8D22E-6BC5-9E47-900C-2BB94685D9F5}" type="slidenum">
              <a:rPr lang="en-US" smtClean="0"/>
              <a:t>30</a:t>
            </a:fld>
            <a:endParaRPr lang="en-US" dirty="0"/>
          </a:p>
        </p:txBody>
      </p:sp>
    </p:spTree>
    <p:extLst>
      <p:ext uri="{BB962C8B-B14F-4D97-AF65-F5344CB8AC3E}">
        <p14:creationId xmlns:p14="http://schemas.microsoft.com/office/powerpoint/2010/main" val="3909459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3945-072E-F8CF-A542-8821AED48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A1F2B-875D-28A5-72B3-965EB623C22E}"/>
              </a:ext>
            </a:extLst>
          </p:cNvPr>
          <p:cNvSpPr>
            <a:spLocks noGrp="1"/>
          </p:cNvSpPr>
          <p:nvPr>
            <p:ph type="title"/>
          </p:nvPr>
        </p:nvSpPr>
        <p:spPr/>
        <p:txBody>
          <a:bodyPr>
            <a:noAutofit/>
          </a:bodyPr>
          <a:lstStyle/>
          <a:p>
            <a:r>
              <a:rPr lang="en-US" sz="3600" dirty="0"/>
              <a:t>Scheduling Tests for the Spanish/English Test (CBT only)</a:t>
            </a:r>
          </a:p>
        </p:txBody>
      </p:sp>
      <p:sp>
        <p:nvSpPr>
          <p:cNvPr id="3" name="Content Placeholder 2">
            <a:extLst>
              <a:ext uri="{FF2B5EF4-FFF2-40B4-BE49-F238E27FC236}">
                <a16:creationId xmlns:a16="http://schemas.microsoft.com/office/drawing/2014/main" id="{1BD44F50-A621-2F72-865E-8D6F8D382A37}"/>
              </a:ext>
            </a:extLst>
          </p:cNvPr>
          <p:cNvSpPr>
            <a:spLocks noGrp="1"/>
          </p:cNvSpPr>
          <p:nvPr>
            <p:ph idx="1"/>
          </p:nvPr>
        </p:nvSpPr>
        <p:spPr>
          <a:xfrm>
            <a:off x="150667" y="1591254"/>
            <a:ext cx="11571941" cy="4414692"/>
          </a:xfrm>
        </p:spPr>
        <p:txBody>
          <a:bodyPr>
            <a:normAutofit/>
          </a:bodyPr>
          <a:lstStyle/>
          <a:p>
            <a:r>
              <a:rPr lang="en-US" sz="3200" dirty="0">
                <a:solidFill>
                  <a:schemeClr val="tx1"/>
                </a:solidFill>
              </a:rPr>
              <a:t>Test scheduling begins one week before each administration. </a:t>
            </a:r>
          </a:p>
          <a:p>
            <a:r>
              <a:rPr lang="en-US" sz="3200" b="1" dirty="0">
                <a:solidFill>
                  <a:srgbClr val="FF0000"/>
                </a:solidFill>
              </a:rPr>
              <a:t>When scheduling the Spanish/English classes for tests, the test coordinator </a:t>
            </a:r>
            <a:r>
              <a:rPr lang="en-US" sz="3200" b="1" u="sng" dirty="0">
                <a:solidFill>
                  <a:srgbClr val="FF0000"/>
                </a:solidFill>
              </a:rPr>
              <a:t>must select </a:t>
            </a:r>
            <a:r>
              <a:rPr lang="en-US" sz="3200" b="1" dirty="0">
                <a:solidFill>
                  <a:srgbClr val="FF0000"/>
                </a:solidFill>
              </a:rPr>
              <a:t>the Spanish/English test from the drop-down menu on the Test Scheduling page. </a:t>
            </a:r>
          </a:p>
          <a:p>
            <a:pPr lvl="1"/>
            <a:r>
              <a:rPr lang="en-US" sz="2800" dirty="0">
                <a:solidFill>
                  <a:schemeClr val="tx1"/>
                </a:solidFill>
              </a:rPr>
              <a:t>This is what assigns students the Spanish/English test form. </a:t>
            </a:r>
            <a:endParaRPr lang="en-US" dirty="0">
              <a:solidFill>
                <a:schemeClr val="tx1"/>
              </a:solidFill>
            </a:endParaRPr>
          </a:p>
        </p:txBody>
      </p:sp>
      <p:sp>
        <p:nvSpPr>
          <p:cNvPr id="4" name="Slide Number Placeholder 3">
            <a:extLst>
              <a:ext uri="{FF2B5EF4-FFF2-40B4-BE49-F238E27FC236}">
                <a16:creationId xmlns:a16="http://schemas.microsoft.com/office/drawing/2014/main" id="{4F369B78-18F6-C443-97F3-FCA569754066}"/>
              </a:ext>
            </a:extLst>
          </p:cNvPr>
          <p:cNvSpPr>
            <a:spLocks noGrp="1"/>
          </p:cNvSpPr>
          <p:nvPr>
            <p:ph type="sldNum" sz="quarter" idx="12"/>
          </p:nvPr>
        </p:nvSpPr>
        <p:spPr/>
        <p:txBody>
          <a:bodyPr/>
          <a:lstStyle/>
          <a:p>
            <a:fld id="{68A8D22E-6BC5-9E47-900C-2BB94685D9F5}" type="slidenum">
              <a:rPr lang="en-US" smtClean="0"/>
              <a:t>31</a:t>
            </a:fld>
            <a:endParaRPr lang="en-US" dirty="0"/>
          </a:p>
        </p:txBody>
      </p:sp>
      <p:pic>
        <p:nvPicPr>
          <p:cNvPr id="5" name="Picture 4">
            <a:extLst>
              <a:ext uri="{FF2B5EF4-FFF2-40B4-BE49-F238E27FC236}">
                <a16:creationId xmlns:a16="http://schemas.microsoft.com/office/drawing/2014/main" id="{7E063EE8-4FB9-A230-3A61-FC79F169A0FC}"/>
              </a:ext>
            </a:extLst>
          </p:cNvPr>
          <p:cNvPicPr>
            <a:picLocks noChangeAspect="1"/>
          </p:cNvPicPr>
          <p:nvPr/>
        </p:nvPicPr>
        <p:blipFill>
          <a:blip r:embed="rId2"/>
          <a:stretch>
            <a:fillRect/>
          </a:stretch>
        </p:blipFill>
        <p:spPr>
          <a:xfrm>
            <a:off x="953289" y="4121564"/>
            <a:ext cx="10285422" cy="1884382"/>
          </a:xfrm>
          <a:prstGeom prst="rect">
            <a:avLst/>
          </a:prstGeom>
        </p:spPr>
      </p:pic>
      <p:sp>
        <p:nvSpPr>
          <p:cNvPr id="6" name="Rectangle 5">
            <a:extLst>
              <a:ext uri="{FF2B5EF4-FFF2-40B4-BE49-F238E27FC236}">
                <a16:creationId xmlns:a16="http://schemas.microsoft.com/office/drawing/2014/main" id="{FC8F416E-DC86-CD97-AD78-DE4F2CA5A6C4}"/>
              </a:ext>
            </a:extLst>
          </p:cNvPr>
          <p:cNvSpPr/>
          <p:nvPr/>
        </p:nvSpPr>
        <p:spPr>
          <a:xfrm>
            <a:off x="5936637" y="4617720"/>
            <a:ext cx="4204059" cy="6490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108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E17B-D251-F4A8-2EDB-5EC0898AD4F2}"/>
              </a:ext>
            </a:extLst>
          </p:cNvPr>
          <p:cNvSpPr>
            <a:spLocks noGrp="1"/>
          </p:cNvSpPr>
          <p:nvPr>
            <p:ph type="title"/>
          </p:nvPr>
        </p:nvSpPr>
        <p:spPr/>
        <p:txBody>
          <a:bodyPr>
            <a:normAutofit/>
          </a:bodyPr>
          <a:lstStyle/>
          <a:p>
            <a:r>
              <a:rPr lang="en-US" dirty="0"/>
              <a:t>Demonstration</a:t>
            </a:r>
          </a:p>
        </p:txBody>
      </p:sp>
      <p:sp>
        <p:nvSpPr>
          <p:cNvPr id="3" name="Content Placeholder 2">
            <a:extLst>
              <a:ext uri="{FF2B5EF4-FFF2-40B4-BE49-F238E27FC236}">
                <a16:creationId xmlns:a16="http://schemas.microsoft.com/office/drawing/2014/main" id="{9C862A21-8CA4-B7F0-DE5D-C63BBBE29719}"/>
              </a:ext>
            </a:extLst>
          </p:cNvPr>
          <p:cNvSpPr>
            <a:spLocks noGrp="1"/>
          </p:cNvSpPr>
          <p:nvPr>
            <p:ph idx="1"/>
          </p:nvPr>
        </p:nvSpPr>
        <p:spPr/>
        <p:txBody>
          <a:bodyPr/>
          <a:lstStyle/>
          <a:p>
            <a:r>
              <a:rPr lang="en-US" dirty="0">
                <a:solidFill>
                  <a:schemeClr val="tx1"/>
                </a:solidFill>
              </a:rPr>
              <a:t>Scheduling Spanish/English Classes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83C86708-F475-2DD5-F2A7-57FA1A8B4916}"/>
              </a:ext>
            </a:extLst>
          </p:cNvPr>
          <p:cNvSpPr>
            <a:spLocks noGrp="1"/>
          </p:cNvSpPr>
          <p:nvPr>
            <p:ph type="sldNum" sz="quarter" idx="12"/>
          </p:nvPr>
        </p:nvSpPr>
        <p:spPr/>
        <p:txBody>
          <a:bodyPr/>
          <a:lstStyle/>
          <a:p>
            <a:fld id="{68A8D22E-6BC5-9E47-900C-2BB94685D9F5}" type="slidenum">
              <a:rPr lang="en-US" smtClean="0"/>
              <a:t>32</a:t>
            </a:fld>
            <a:endParaRPr lang="en-US" dirty="0"/>
          </a:p>
        </p:txBody>
      </p:sp>
    </p:spTree>
    <p:extLst>
      <p:ext uri="{BB962C8B-B14F-4D97-AF65-F5344CB8AC3E}">
        <p14:creationId xmlns:p14="http://schemas.microsoft.com/office/powerpoint/2010/main" val="453738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340C8-7144-4168-556D-8A44954C8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4949F-7846-C33B-2BAB-5B81D42F184B}"/>
              </a:ext>
            </a:extLst>
          </p:cNvPr>
          <p:cNvSpPr>
            <a:spLocks noGrp="1"/>
          </p:cNvSpPr>
          <p:nvPr>
            <p:ph type="title"/>
          </p:nvPr>
        </p:nvSpPr>
        <p:spPr/>
        <p:txBody>
          <a:bodyPr>
            <a:noAutofit/>
          </a:bodyPr>
          <a:lstStyle/>
          <a:p>
            <a:r>
              <a:rPr lang="en-US" sz="3600" dirty="0"/>
              <a:t>Scheduling Tests for the Spanish/English Test (CBT only)</a:t>
            </a:r>
          </a:p>
        </p:txBody>
      </p:sp>
      <p:sp>
        <p:nvSpPr>
          <p:cNvPr id="3" name="Content Placeholder 2">
            <a:extLst>
              <a:ext uri="{FF2B5EF4-FFF2-40B4-BE49-F238E27FC236}">
                <a16:creationId xmlns:a16="http://schemas.microsoft.com/office/drawing/2014/main" id="{226A28CD-F999-66A2-B6B6-E589A8240E3E}"/>
              </a:ext>
            </a:extLst>
          </p:cNvPr>
          <p:cNvSpPr>
            <a:spLocks noGrp="1"/>
          </p:cNvSpPr>
          <p:nvPr>
            <p:ph idx="1"/>
          </p:nvPr>
        </p:nvSpPr>
        <p:spPr>
          <a:xfrm>
            <a:off x="150667" y="1591254"/>
            <a:ext cx="11571941" cy="4414692"/>
          </a:xfrm>
        </p:spPr>
        <p:txBody>
          <a:bodyPr>
            <a:normAutofit/>
          </a:bodyPr>
          <a:lstStyle/>
          <a:p>
            <a:r>
              <a:rPr lang="en-US" sz="3200" dirty="0">
                <a:solidFill>
                  <a:schemeClr val="tx1"/>
                </a:solidFill>
              </a:rPr>
              <a:t>In Administration, go to Test Scheduling, select the Spanish test, and click </a:t>
            </a:r>
            <a:r>
              <a:rPr lang="en-US" sz="3200" b="1" dirty="0">
                <a:solidFill>
                  <a:schemeClr val="tx1"/>
                </a:solidFill>
              </a:rPr>
              <a:t>Schedule New Test</a:t>
            </a:r>
            <a:r>
              <a:rPr lang="en-US" sz="3200" dirty="0">
                <a:solidFill>
                  <a:schemeClr val="tx1"/>
                </a:solidFill>
              </a:rPr>
              <a:t>.</a:t>
            </a:r>
            <a:endParaRPr lang="en-US" dirty="0">
              <a:solidFill>
                <a:schemeClr val="tx1"/>
              </a:solidFill>
            </a:endParaRPr>
          </a:p>
        </p:txBody>
      </p:sp>
      <p:sp>
        <p:nvSpPr>
          <p:cNvPr id="4" name="Slide Number Placeholder 3">
            <a:extLst>
              <a:ext uri="{FF2B5EF4-FFF2-40B4-BE49-F238E27FC236}">
                <a16:creationId xmlns:a16="http://schemas.microsoft.com/office/drawing/2014/main" id="{EABBE0A5-47B9-766C-64FE-F5AB340C4F1F}"/>
              </a:ext>
            </a:extLst>
          </p:cNvPr>
          <p:cNvSpPr>
            <a:spLocks noGrp="1"/>
          </p:cNvSpPr>
          <p:nvPr>
            <p:ph type="sldNum" sz="quarter" idx="12"/>
          </p:nvPr>
        </p:nvSpPr>
        <p:spPr/>
        <p:txBody>
          <a:bodyPr/>
          <a:lstStyle/>
          <a:p>
            <a:fld id="{68A8D22E-6BC5-9E47-900C-2BB94685D9F5}" type="slidenum">
              <a:rPr lang="en-US" smtClean="0"/>
              <a:t>33</a:t>
            </a:fld>
            <a:endParaRPr lang="en-US" dirty="0"/>
          </a:p>
        </p:txBody>
      </p:sp>
      <p:pic>
        <p:nvPicPr>
          <p:cNvPr id="8" name="Picture 7" descr="A screenshot of a computer&#10;&#10;AI-generated content may be incorrect.">
            <a:extLst>
              <a:ext uri="{FF2B5EF4-FFF2-40B4-BE49-F238E27FC236}">
                <a16:creationId xmlns:a16="http://schemas.microsoft.com/office/drawing/2014/main" id="{DDB83FD6-71D3-A1D2-BC4F-7AB3EF1C6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60" y="2789008"/>
            <a:ext cx="10190147" cy="2647288"/>
          </a:xfrm>
          <a:prstGeom prst="rect">
            <a:avLst/>
          </a:prstGeom>
        </p:spPr>
      </p:pic>
      <p:sp>
        <p:nvSpPr>
          <p:cNvPr id="9" name="Rectangle 8">
            <a:extLst>
              <a:ext uri="{FF2B5EF4-FFF2-40B4-BE49-F238E27FC236}">
                <a16:creationId xmlns:a16="http://schemas.microsoft.com/office/drawing/2014/main" id="{38E9D484-1BC5-B58E-C8A5-57E8B678E8D4}"/>
              </a:ext>
            </a:extLst>
          </p:cNvPr>
          <p:cNvSpPr/>
          <p:nvPr/>
        </p:nvSpPr>
        <p:spPr>
          <a:xfrm>
            <a:off x="926757" y="4448432"/>
            <a:ext cx="2508421" cy="4695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1FEC7A6-190B-0CE7-20B6-DCFA7977BBAC}"/>
              </a:ext>
            </a:extLst>
          </p:cNvPr>
          <p:cNvSpPr/>
          <p:nvPr/>
        </p:nvSpPr>
        <p:spPr>
          <a:xfrm>
            <a:off x="8324913" y="4888804"/>
            <a:ext cx="1346371" cy="3487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4801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3F88E-C7D0-CC14-D937-38BAF8DCC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277CA-69B5-3074-547D-C42FFC473B36}"/>
              </a:ext>
            </a:extLst>
          </p:cNvPr>
          <p:cNvSpPr>
            <a:spLocks noGrp="1"/>
          </p:cNvSpPr>
          <p:nvPr>
            <p:ph type="title"/>
          </p:nvPr>
        </p:nvSpPr>
        <p:spPr/>
        <p:txBody>
          <a:bodyPr>
            <a:noAutofit/>
          </a:bodyPr>
          <a:lstStyle/>
          <a:p>
            <a:r>
              <a:rPr lang="en-US" sz="3600" dirty="0"/>
              <a:t>Scheduling Tests for the Spanish/English Test (CBT only)</a:t>
            </a:r>
          </a:p>
        </p:txBody>
      </p:sp>
      <p:sp>
        <p:nvSpPr>
          <p:cNvPr id="3" name="Content Placeholder 2">
            <a:extLst>
              <a:ext uri="{FF2B5EF4-FFF2-40B4-BE49-F238E27FC236}">
                <a16:creationId xmlns:a16="http://schemas.microsoft.com/office/drawing/2014/main" id="{A90BEDA3-F2B4-B8D6-CAEE-22D78B61A44F}"/>
              </a:ext>
            </a:extLst>
          </p:cNvPr>
          <p:cNvSpPr>
            <a:spLocks noGrp="1"/>
          </p:cNvSpPr>
          <p:nvPr>
            <p:ph idx="1"/>
          </p:nvPr>
        </p:nvSpPr>
        <p:spPr>
          <a:xfrm>
            <a:off x="150667" y="1591254"/>
            <a:ext cx="5548675" cy="4414692"/>
          </a:xfrm>
        </p:spPr>
        <p:txBody>
          <a:bodyPr>
            <a:normAutofit/>
          </a:bodyPr>
          <a:lstStyle/>
          <a:p>
            <a:r>
              <a:rPr lang="en-US" sz="3200" dirty="0">
                <a:solidFill>
                  <a:schemeClr val="tx1"/>
                </a:solidFill>
              </a:rPr>
              <a:t>Ensure the Spanish test has been selected.</a:t>
            </a:r>
          </a:p>
          <a:p>
            <a:r>
              <a:rPr lang="en-US" sz="3200" dirty="0">
                <a:solidFill>
                  <a:schemeClr val="tx1"/>
                </a:solidFill>
              </a:rPr>
              <a:t>Select the Spanish classes.</a:t>
            </a:r>
          </a:p>
          <a:p>
            <a:r>
              <a:rPr lang="en-US" sz="3200" dirty="0">
                <a:solidFill>
                  <a:schemeClr val="tx1"/>
                </a:solidFill>
              </a:rPr>
              <a:t>Click </a:t>
            </a:r>
            <a:r>
              <a:rPr lang="en-US" sz="3200" b="1" dirty="0">
                <a:solidFill>
                  <a:schemeClr val="tx1"/>
                </a:solidFill>
              </a:rPr>
              <a:t>Schedule</a:t>
            </a:r>
            <a:r>
              <a:rPr lang="en-US" sz="3200" dirty="0">
                <a:solidFill>
                  <a:schemeClr val="tx1"/>
                </a:solidFill>
              </a:rPr>
              <a:t>.</a:t>
            </a:r>
            <a:endParaRPr lang="en-US" dirty="0">
              <a:solidFill>
                <a:schemeClr val="tx1"/>
              </a:solidFill>
            </a:endParaRPr>
          </a:p>
        </p:txBody>
      </p:sp>
      <p:sp>
        <p:nvSpPr>
          <p:cNvPr id="4" name="Slide Number Placeholder 3">
            <a:extLst>
              <a:ext uri="{FF2B5EF4-FFF2-40B4-BE49-F238E27FC236}">
                <a16:creationId xmlns:a16="http://schemas.microsoft.com/office/drawing/2014/main" id="{EF693BAD-9EE1-51FD-26FD-7D90C8CA8D95}"/>
              </a:ext>
            </a:extLst>
          </p:cNvPr>
          <p:cNvSpPr>
            <a:spLocks noGrp="1"/>
          </p:cNvSpPr>
          <p:nvPr>
            <p:ph type="sldNum" sz="quarter" idx="12"/>
          </p:nvPr>
        </p:nvSpPr>
        <p:spPr/>
        <p:txBody>
          <a:bodyPr/>
          <a:lstStyle/>
          <a:p>
            <a:fld id="{68A8D22E-6BC5-9E47-900C-2BB94685D9F5}" type="slidenum">
              <a:rPr lang="en-US" smtClean="0"/>
              <a:t>34</a:t>
            </a:fld>
            <a:endParaRPr lang="en-US" dirty="0"/>
          </a:p>
        </p:txBody>
      </p:sp>
      <p:pic>
        <p:nvPicPr>
          <p:cNvPr id="6" name="Picture 5" descr="A screenshot of a computer&#10;&#10;AI-generated content may be incorrect.">
            <a:extLst>
              <a:ext uri="{FF2B5EF4-FFF2-40B4-BE49-F238E27FC236}">
                <a16:creationId xmlns:a16="http://schemas.microsoft.com/office/drawing/2014/main" id="{6CEBC33E-CD7D-3E9A-C004-D7DF4A92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423" y="1341675"/>
            <a:ext cx="6129048" cy="5397695"/>
          </a:xfrm>
          <a:prstGeom prst="rect">
            <a:avLst/>
          </a:prstGeom>
        </p:spPr>
      </p:pic>
      <p:sp>
        <p:nvSpPr>
          <p:cNvPr id="7" name="Rectangle 6">
            <a:extLst>
              <a:ext uri="{FF2B5EF4-FFF2-40B4-BE49-F238E27FC236}">
                <a16:creationId xmlns:a16="http://schemas.microsoft.com/office/drawing/2014/main" id="{CD98E009-33DA-8BC2-494C-BD2C9957106C}"/>
              </a:ext>
            </a:extLst>
          </p:cNvPr>
          <p:cNvSpPr/>
          <p:nvPr/>
        </p:nvSpPr>
        <p:spPr>
          <a:xfrm>
            <a:off x="5912285" y="2492679"/>
            <a:ext cx="3544866" cy="5887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5AC5469-572C-F42C-A767-E5BD1CC41D7F}"/>
              </a:ext>
            </a:extLst>
          </p:cNvPr>
          <p:cNvSpPr/>
          <p:nvPr/>
        </p:nvSpPr>
        <p:spPr>
          <a:xfrm>
            <a:off x="5957464" y="4108537"/>
            <a:ext cx="3674907" cy="5010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6F32FB-D98C-F528-C290-05CD8EB16ABB}"/>
              </a:ext>
            </a:extLst>
          </p:cNvPr>
          <p:cNvSpPr/>
          <p:nvPr/>
        </p:nvSpPr>
        <p:spPr>
          <a:xfrm>
            <a:off x="5957465" y="6416599"/>
            <a:ext cx="769012" cy="2464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7740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44943-ECC8-4A73-2ECE-57CB5EBB3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4BFE6-9CC1-1998-D728-B3BF930071D8}"/>
              </a:ext>
            </a:extLst>
          </p:cNvPr>
          <p:cNvSpPr>
            <a:spLocks noGrp="1"/>
          </p:cNvSpPr>
          <p:nvPr>
            <p:ph type="title"/>
          </p:nvPr>
        </p:nvSpPr>
        <p:spPr/>
        <p:txBody>
          <a:bodyPr>
            <a:noAutofit/>
          </a:bodyPr>
          <a:lstStyle/>
          <a:p>
            <a:r>
              <a:rPr lang="en-US" sz="3600" dirty="0"/>
              <a:t>Verifying Spanish/English Form Assignment (CBT only)</a:t>
            </a:r>
          </a:p>
        </p:txBody>
      </p:sp>
      <p:sp>
        <p:nvSpPr>
          <p:cNvPr id="3" name="Content Placeholder 2">
            <a:extLst>
              <a:ext uri="{FF2B5EF4-FFF2-40B4-BE49-F238E27FC236}">
                <a16:creationId xmlns:a16="http://schemas.microsoft.com/office/drawing/2014/main" id="{74D6925C-7C93-A37C-E88F-AEBDA3237402}"/>
              </a:ext>
            </a:extLst>
          </p:cNvPr>
          <p:cNvSpPr>
            <a:spLocks noGrp="1"/>
          </p:cNvSpPr>
          <p:nvPr>
            <p:ph idx="1"/>
          </p:nvPr>
        </p:nvSpPr>
        <p:spPr>
          <a:xfrm>
            <a:off x="150667" y="1591254"/>
            <a:ext cx="5610053" cy="4414692"/>
          </a:xfrm>
        </p:spPr>
        <p:txBody>
          <a:bodyPr>
            <a:normAutofit fontScale="92500" lnSpcReduction="20000"/>
          </a:bodyPr>
          <a:lstStyle/>
          <a:p>
            <a:r>
              <a:rPr lang="en-US" sz="3200" dirty="0">
                <a:solidFill>
                  <a:schemeClr val="tx1"/>
                </a:solidFill>
              </a:rPr>
              <a:t>Before students sign in to test, verify that they have been correctly assigned the Spanish/English form on the View Details/Student Logins page. </a:t>
            </a:r>
          </a:p>
          <a:p>
            <a:pPr marL="971550" lvl="1" indent="-514350">
              <a:buFont typeface="+mj-lt"/>
              <a:buAutoNum type="arabicPeriod"/>
            </a:pPr>
            <a:r>
              <a:rPr lang="en-US" sz="2800" dirty="0">
                <a:solidFill>
                  <a:schemeClr val="tx1"/>
                </a:solidFill>
              </a:rPr>
              <a:t>Navigate to the </a:t>
            </a:r>
            <a:r>
              <a:rPr lang="en-US" sz="2800" b="1" dirty="0">
                <a:solidFill>
                  <a:schemeClr val="tx1"/>
                </a:solidFill>
              </a:rPr>
              <a:t>Test Scheduling</a:t>
            </a:r>
            <a:r>
              <a:rPr lang="en-US" sz="2800" dirty="0">
                <a:solidFill>
                  <a:schemeClr val="tx1"/>
                </a:solidFill>
              </a:rPr>
              <a:t> page. </a:t>
            </a:r>
          </a:p>
          <a:p>
            <a:pPr marL="971550" lvl="1" indent="-514350">
              <a:buFont typeface="+mj-lt"/>
              <a:buAutoNum type="arabicPeriod"/>
            </a:pPr>
            <a:r>
              <a:rPr lang="en-US" sz="2800" dirty="0">
                <a:solidFill>
                  <a:schemeClr val="tx1"/>
                </a:solidFill>
              </a:rPr>
              <a:t>Find the class and select </a:t>
            </a:r>
            <a:r>
              <a:rPr lang="en-US" sz="2800" b="1" dirty="0">
                <a:solidFill>
                  <a:schemeClr val="tx1"/>
                </a:solidFill>
              </a:rPr>
              <a:t>View Details/Student Logins</a:t>
            </a:r>
            <a:r>
              <a:rPr lang="en-US" sz="2800" dirty="0">
                <a:solidFill>
                  <a:schemeClr val="tx1"/>
                </a:solidFill>
              </a:rPr>
              <a:t>. </a:t>
            </a:r>
          </a:p>
          <a:p>
            <a:pPr marL="971550" lvl="1" indent="-514350">
              <a:buFont typeface="+mj-lt"/>
              <a:buAutoNum type="arabicPeriod"/>
            </a:pPr>
            <a:r>
              <a:rPr lang="en-US" sz="2800" dirty="0">
                <a:solidFill>
                  <a:schemeClr val="tx1"/>
                </a:solidFill>
              </a:rPr>
              <a:t>Verify that the Spanish/English form is listed.</a:t>
            </a:r>
          </a:p>
        </p:txBody>
      </p:sp>
      <p:sp>
        <p:nvSpPr>
          <p:cNvPr id="4" name="Slide Number Placeholder 3">
            <a:extLst>
              <a:ext uri="{FF2B5EF4-FFF2-40B4-BE49-F238E27FC236}">
                <a16:creationId xmlns:a16="http://schemas.microsoft.com/office/drawing/2014/main" id="{9805FE3A-8FBD-3E1C-E7C7-0BE9A41BC739}"/>
              </a:ext>
            </a:extLst>
          </p:cNvPr>
          <p:cNvSpPr>
            <a:spLocks noGrp="1"/>
          </p:cNvSpPr>
          <p:nvPr>
            <p:ph type="sldNum" sz="quarter" idx="12"/>
          </p:nvPr>
        </p:nvSpPr>
        <p:spPr/>
        <p:txBody>
          <a:bodyPr/>
          <a:lstStyle/>
          <a:p>
            <a:fld id="{68A8D22E-6BC5-9E47-900C-2BB94685D9F5}" type="slidenum">
              <a:rPr lang="en-US" smtClean="0"/>
              <a:t>35</a:t>
            </a:fld>
            <a:endParaRPr lang="en-US" dirty="0"/>
          </a:p>
        </p:txBody>
      </p:sp>
      <p:pic>
        <p:nvPicPr>
          <p:cNvPr id="9" name="Picture 8" descr="A screenshot of a computer&#10;&#10;AI-generated content may be incorrect.">
            <a:extLst>
              <a:ext uri="{FF2B5EF4-FFF2-40B4-BE49-F238E27FC236}">
                <a16:creationId xmlns:a16="http://schemas.microsoft.com/office/drawing/2014/main" id="{77766533-00D3-4E90-04C7-35D9E9717888}"/>
              </a:ext>
            </a:extLst>
          </p:cNvPr>
          <p:cNvPicPr>
            <a:picLocks noChangeAspect="1"/>
          </p:cNvPicPr>
          <p:nvPr/>
        </p:nvPicPr>
        <p:blipFill>
          <a:blip r:embed="rId2">
            <a:extLst>
              <a:ext uri="{28A0092B-C50C-407E-A947-70E740481C1C}">
                <a14:useLocalDpi xmlns:a14="http://schemas.microsoft.com/office/drawing/2010/main" val="0"/>
              </a:ext>
            </a:extLst>
          </a:blip>
          <a:srcRect r="45658"/>
          <a:stretch>
            <a:fillRect/>
          </a:stretch>
        </p:blipFill>
        <p:spPr>
          <a:xfrm>
            <a:off x="5760720" y="1791324"/>
            <a:ext cx="6308669" cy="4079928"/>
          </a:xfrm>
          <a:prstGeom prst="rect">
            <a:avLst/>
          </a:prstGeom>
        </p:spPr>
      </p:pic>
      <p:sp>
        <p:nvSpPr>
          <p:cNvPr id="7" name="Rectangle 6">
            <a:extLst>
              <a:ext uri="{FF2B5EF4-FFF2-40B4-BE49-F238E27FC236}">
                <a16:creationId xmlns:a16="http://schemas.microsoft.com/office/drawing/2014/main" id="{E8F13FB2-DDA0-01BF-7860-6EBA1E2FDE71}"/>
              </a:ext>
            </a:extLst>
          </p:cNvPr>
          <p:cNvSpPr/>
          <p:nvPr/>
        </p:nvSpPr>
        <p:spPr>
          <a:xfrm>
            <a:off x="10286421" y="3323771"/>
            <a:ext cx="1016000" cy="23803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6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75B3-622E-1347-81A0-C55757FAD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4272C-3571-245C-7689-1C970679762F}"/>
              </a:ext>
            </a:extLst>
          </p:cNvPr>
          <p:cNvSpPr>
            <a:spLocks noGrp="1"/>
          </p:cNvSpPr>
          <p:nvPr>
            <p:ph type="title"/>
          </p:nvPr>
        </p:nvSpPr>
        <p:spPr/>
        <p:txBody>
          <a:bodyPr/>
          <a:lstStyle/>
          <a:p>
            <a:r>
              <a:rPr lang="en-US" dirty="0"/>
              <a:t>Poll Question</a:t>
            </a:r>
            <a:r>
              <a:rPr lang="en-US" sz="200" dirty="0"/>
              <a:t>—</a:t>
            </a:r>
          </a:p>
        </p:txBody>
      </p:sp>
      <p:sp>
        <p:nvSpPr>
          <p:cNvPr id="3" name="Content Placeholder 2">
            <a:extLst>
              <a:ext uri="{FF2B5EF4-FFF2-40B4-BE49-F238E27FC236}">
                <a16:creationId xmlns:a16="http://schemas.microsoft.com/office/drawing/2014/main" id="{A2F130DA-EFCA-E538-6699-8D15D7DFA4BE}"/>
              </a:ext>
            </a:extLst>
          </p:cNvPr>
          <p:cNvSpPr>
            <a:spLocks noGrp="1"/>
          </p:cNvSpPr>
          <p:nvPr>
            <p:ph idx="1"/>
          </p:nvPr>
        </p:nvSpPr>
        <p:spPr/>
        <p:txBody>
          <a:bodyPr>
            <a:normAutofit lnSpcReduction="10000"/>
          </a:bodyPr>
          <a:lstStyle/>
          <a:p>
            <a:pPr marL="0" indent="0">
              <a:buNone/>
            </a:pPr>
            <a:r>
              <a:rPr lang="en-US" sz="3200" b="1" dirty="0"/>
              <a:t>Where do test coordinators go in the MCAS Portal to select the Spanish/English test? </a:t>
            </a:r>
            <a:br>
              <a:rPr lang="en-US" sz="3200" b="1" dirty="0"/>
            </a:br>
            <a:r>
              <a:rPr lang="en-US" sz="3200" i="1" dirty="0"/>
              <a:t>(Hint: It’s in a drop-down on this page.)</a:t>
            </a:r>
            <a:br>
              <a:rPr lang="en-US" sz="3200" i="1" dirty="0"/>
            </a:br>
            <a:endParaRPr lang="en-US" sz="3200" i="1" dirty="0"/>
          </a:p>
          <a:p>
            <a:pPr marL="514350" indent="-514350">
              <a:buFont typeface="+mj-lt"/>
              <a:buAutoNum type="alphaUcPeriod"/>
            </a:pPr>
            <a:r>
              <a:rPr lang="en-US" sz="3200" dirty="0"/>
              <a:t>On the </a:t>
            </a:r>
            <a:r>
              <a:rPr lang="en-US" sz="3200" b="1" dirty="0"/>
              <a:t>Classes </a:t>
            </a:r>
            <a:r>
              <a:rPr lang="en-US" sz="3200" dirty="0"/>
              <a:t>page, when creating classes</a:t>
            </a:r>
          </a:p>
          <a:p>
            <a:pPr marL="514350" indent="-514350">
              <a:buFont typeface="+mj-lt"/>
              <a:buAutoNum type="alphaUcPeriod"/>
            </a:pPr>
            <a:r>
              <a:rPr lang="en-US" sz="3200" dirty="0"/>
              <a:t>On the </a:t>
            </a:r>
            <a:r>
              <a:rPr lang="en-US" sz="3200" b="1" dirty="0"/>
              <a:t>Dashboard </a:t>
            </a:r>
            <a:r>
              <a:rPr lang="en-US" sz="3200" dirty="0"/>
              <a:t>page, when reviewing the dashboards </a:t>
            </a:r>
          </a:p>
          <a:p>
            <a:pPr marL="514350" indent="-514350">
              <a:buFont typeface="+mj-lt"/>
              <a:buAutoNum type="alphaUcPeriod"/>
            </a:pPr>
            <a:r>
              <a:rPr lang="en-US" sz="3200" dirty="0"/>
              <a:t>On the </a:t>
            </a:r>
            <a:r>
              <a:rPr lang="en-US" sz="3200" b="1" dirty="0"/>
              <a:t>Test Scheduling </a:t>
            </a:r>
            <a:r>
              <a:rPr lang="en-US" sz="3200" dirty="0"/>
              <a:t>page, when scheduling tests</a:t>
            </a:r>
          </a:p>
          <a:p>
            <a:pPr marL="514350" indent="-514350">
              <a:buFont typeface="+mj-lt"/>
              <a:buAutoNum type="alphaUcPeriod"/>
            </a:pPr>
            <a:r>
              <a:rPr lang="en-US" sz="3200" dirty="0"/>
              <a:t>On the </a:t>
            </a:r>
            <a:r>
              <a:rPr lang="en-US" sz="3200" b="1" dirty="0"/>
              <a:t>Enrollment Transfer </a:t>
            </a:r>
            <a:r>
              <a:rPr lang="en-US" sz="3200" dirty="0"/>
              <a:t>page, when transferring a student</a:t>
            </a:r>
          </a:p>
          <a:p>
            <a:pPr marL="514350" indent="-514350">
              <a:buFont typeface="+mj-lt"/>
              <a:buAutoNum type="alphaUcPeriod"/>
            </a:pPr>
            <a:endParaRPr lang="en-US" sz="3200" dirty="0"/>
          </a:p>
          <a:p>
            <a:pPr marL="514350" indent="-514350">
              <a:buFont typeface="+mj-lt"/>
              <a:buAutoNum type="alphaUcPeriod"/>
            </a:pPr>
            <a:endParaRPr lang="en-US" sz="3200" dirty="0"/>
          </a:p>
          <a:p>
            <a:pPr marL="514350" indent="-514350">
              <a:buFont typeface="+mj-lt"/>
              <a:buAutoNum type="alphaUcPeriod"/>
            </a:pPr>
            <a:endParaRPr lang="en-US" sz="3200" dirty="0"/>
          </a:p>
          <a:p>
            <a:pPr marL="514350" indent="-514350">
              <a:buFont typeface="+mj-lt"/>
              <a:buAutoNum type="alphaUcPeriod"/>
            </a:pPr>
            <a:endParaRPr lang="en-US" sz="3200" dirty="0"/>
          </a:p>
          <a:p>
            <a:pPr marL="1022350" lvl="1" indent="-514350">
              <a:buAutoNum type="alphaUcPeriod"/>
            </a:pPr>
            <a:endParaRPr lang="en-US" sz="3200" dirty="0"/>
          </a:p>
        </p:txBody>
      </p:sp>
      <p:sp>
        <p:nvSpPr>
          <p:cNvPr id="4" name="Slide Number Placeholder 3">
            <a:extLst>
              <a:ext uri="{FF2B5EF4-FFF2-40B4-BE49-F238E27FC236}">
                <a16:creationId xmlns:a16="http://schemas.microsoft.com/office/drawing/2014/main" id="{BCF068D7-09B0-CFF2-CED2-500E27A077E2}"/>
              </a:ext>
            </a:extLst>
          </p:cNvPr>
          <p:cNvSpPr>
            <a:spLocks noGrp="1"/>
          </p:cNvSpPr>
          <p:nvPr>
            <p:ph type="sldNum" sz="quarter" idx="12"/>
          </p:nvPr>
        </p:nvSpPr>
        <p:spPr/>
        <p:txBody>
          <a:bodyPr/>
          <a:lstStyle/>
          <a:p>
            <a:fld id="{68A8D22E-6BC5-9E47-900C-2BB94685D9F5}" type="slidenum">
              <a:rPr lang="en-US" smtClean="0"/>
              <a:pPr/>
              <a:t>36</a:t>
            </a:fld>
            <a:endParaRPr lang="en-US" dirty="0"/>
          </a:p>
        </p:txBody>
      </p:sp>
    </p:spTree>
    <p:extLst>
      <p:ext uri="{BB962C8B-B14F-4D97-AF65-F5344CB8AC3E}">
        <p14:creationId xmlns:p14="http://schemas.microsoft.com/office/powerpoint/2010/main" val="415420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984B2-AEAA-9273-9B37-6FAB78B14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A0518-2095-26D9-494A-8662711D968F}"/>
              </a:ext>
            </a:extLst>
          </p:cNvPr>
          <p:cNvSpPr>
            <a:spLocks noGrp="1"/>
          </p:cNvSpPr>
          <p:nvPr>
            <p:ph type="title" idx="4294967295"/>
          </p:nvPr>
        </p:nvSpPr>
        <p:spPr>
          <a:xfrm>
            <a:off x="3124200" y="2002971"/>
            <a:ext cx="8382000" cy="1857035"/>
          </a:xfrm>
        </p:spPr>
        <p:txBody>
          <a:bodyPr>
            <a:normAutofit/>
          </a:bodyPr>
          <a:lstStyle/>
          <a:p>
            <a:r>
              <a:rPr lang="en-US" altLang="zh-CN" sz="5300" dirty="0">
                <a:solidFill>
                  <a:schemeClr val="tx1"/>
                </a:solidFill>
              </a:rPr>
              <a:t>5. Special Considerations</a:t>
            </a:r>
            <a:br>
              <a:rPr lang="zh-CN" altLang="en-US" sz="6000">
                <a:solidFill>
                  <a:schemeClr val="accent1">
                    <a:lumMod val="50000"/>
                  </a:schemeClr>
                </a:solidFill>
              </a:rPr>
            </a:b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BCE78825-9A3F-B0F9-9CE4-820F626C4BC0}"/>
              </a:ext>
            </a:extLst>
          </p:cNvPr>
          <p:cNvSpPr>
            <a:spLocks noGrp="1"/>
          </p:cNvSpPr>
          <p:nvPr>
            <p:ph type="sldNum" sz="quarter" idx="12"/>
          </p:nvPr>
        </p:nvSpPr>
        <p:spPr/>
        <p:txBody>
          <a:bodyPr/>
          <a:lstStyle/>
          <a:p>
            <a:fld id="{68A8D22E-6BC5-9E47-900C-2BB94685D9F5}" type="slidenum">
              <a:rPr lang="en-US" smtClean="0"/>
              <a:pPr/>
              <a:t>37</a:t>
            </a:fld>
            <a:endParaRPr lang="en-US" dirty="0"/>
          </a:p>
        </p:txBody>
      </p:sp>
    </p:spTree>
    <p:extLst>
      <p:ext uri="{BB962C8B-B14F-4D97-AF65-F5344CB8AC3E}">
        <p14:creationId xmlns:p14="http://schemas.microsoft.com/office/powerpoint/2010/main" val="3976938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6AF7-EFE9-B100-8240-950DAE97745F}"/>
              </a:ext>
            </a:extLst>
          </p:cNvPr>
          <p:cNvSpPr>
            <a:spLocks noGrp="1"/>
          </p:cNvSpPr>
          <p:nvPr>
            <p:ph type="title"/>
          </p:nvPr>
        </p:nvSpPr>
        <p:spPr>
          <a:xfrm>
            <a:off x="173179" y="308699"/>
            <a:ext cx="10515600" cy="861002"/>
          </a:xfrm>
        </p:spPr>
        <p:txBody>
          <a:bodyPr/>
          <a:lstStyle/>
          <a:p>
            <a:r>
              <a:rPr lang="en-US" dirty="0"/>
              <a:t>Test Administration Considerations </a:t>
            </a:r>
          </a:p>
        </p:txBody>
      </p:sp>
      <p:sp>
        <p:nvSpPr>
          <p:cNvPr id="3" name="Content Placeholder 2">
            <a:extLst>
              <a:ext uri="{FF2B5EF4-FFF2-40B4-BE49-F238E27FC236}">
                <a16:creationId xmlns:a16="http://schemas.microsoft.com/office/drawing/2014/main" id="{11AFB2F4-0465-3260-CE5C-1B431D26CA54}"/>
              </a:ext>
            </a:extLst>
          </p:cNvPr>
          <p:cNvSpPr>
            <a:spLocks noGrp="1"/>
          </p:cNvSpPr>
          <p:nvPr>
            <p:ph idx="1"/>
          </p:nvPr>
        </p:nvSpPr>
        <p:spPr>
          <a:xfrm>
            <a:off x="173179" y="1591254"/>
            <a:ext cx="11890665" cy="4414692"/>
          </a:xfrm>
        </p:spPr>
        <p:txBody>
          <a:bodyPr>
            <a:noAutofit/>
          </a:bodyPr>
          <a:lstStyle/>
          <a:p>
            <a:r>
              <a:rPr lang="en-US" dirty="0">
                <a:solidFill>
                  <a:schemeClr val="tx1"/>
                </a:solidFill>
              </a:rPr>
              <a:t>DESE recommends separate testing locations for students taking a Spanish/English and students taking an English test. Why? </a:t>
            </a:r>
          </a:p>
          <a:p>
            <a:pPr lvl="1"/>
            <a:r>
              <a:rPr lang="en-US" dirty="0">
                <a:solidFill>
                  <a:schemeClr val="tx1"/>
                </a:solidFill>
              </a:rPr>
              <a:t>If both groups of students will test at the same time, both scripts must be read to all students (this will extend the time needed for testing). </a:t>
            </a:r>
          </a:p>
          <a:p>
            <a:pPr lvl="1"/>
            <a:r>
              <a:rPr lang="en-US" dirty="0">
                <a:solidFill>
                  <a:schemeClr val="tx1"/>
                </a:solidFill>
              </a:rPr>
              <a:t>Test administrators will also need to manage two separate “classes” and access codes in the MCAS Portal (students taking the Spanish/English tests must be assigned to a separate class). </a:t>
            </a:r>
          </a:p>
          <a:p>
            <a:r>
              <a:rPr lang="en-US" b="1" dirty="0">
                <a:solidFill>
                  <a:schemeClr val="tx1"/>
                </a:solidFill>
              </a:rPr>
              <a:t>New for 2026: </a:t>
            </a:r>
            <a:r>
              <a:rPr lang="en-US" dirty="0">
                <a:solidFill>
                  <a:schemeClr val="tx1"/>
                </a:solidFill>
              </a:rPr>
              <a:t>Spanish scripts are in a separate </a:t>
            </a:r>
            <a:r>
              <a:rPr lang="en-US" i="1" dirty="0">
                <a:solidFill>
                  <a:schemeClr val="tx1"/>
                </a:solidFill>
              </a:rPr>
              <a:t>Test Administrator’s Manual </a:t>
            </a:r>
            <a:r>
              <a:rPr lang="en-US" dirty="0">
                <a:solidFill>
                  <a:schemeClr val="tx1"/>
                </a:solidFill>
              </a:rPr>
              <a:t>(TAM) for all subjects and grades, for both CBT and PBT. </a:t>
            </a:r>
          </a:p>
          <a:p>
            <a:pPr lvl="1"/>
            <a:r>
              <a:rPr lang="en-US" dirty="0">
                <a:solidFill>
                  <a:schemeClr val="tx1"/>
                </a:solidFill>
              </a:rPr>
              <a:t>Test administrators will use these during test administration and refer to the TAMs for additional procedures and policy guidance.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33A183E9-B72A-5B78-172D-10C9C17EFE49}"/>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38</a:t>
            </a:fld>
            <a:endParaRPr lang="en-US" dirty="0"/>
          </a:p>
        </p:txBody>
      </p:sp>
    </p:spTree>
    <p:extLst>
      <p:ext uri="{BB962C8B-B14F-4D97-AF65-F5344CB8AC3E}">
        <p14:creationId xmlns:p14="http://schemas.microsoft.com/office/powerpoint/2010/main" val="2569256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98B1-A0DE-9F4C-AF9E-8F5DFBC66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CD539-5104-5284-C3F1-9733C902C7A2}"/>
              </a:ext>
            </a:extLst>
          </p:cNvPr>
          <p:cNvSpPr>
            <a:spLocks noGrp="1"/>
          </p:cNvSpPr>
          <p:nvPr>
            <p:ph type="title"/>
          </p:nvPr>
        </p:nvSpPr>
        <p:spPr>
          <a:xfrm>
            <a:off x="173179" y="308699"/>
            <a:ext cx="10515600" cy="861002"/>
          </a:xfrm>
        </p:spPr>
        <p:txBody>
          <a:bodyPr/>
          <a:lstStyle/>
          <a:p>
            <a:r>
              <a:rPr lang="en-US" dirty="0"/>
              <a:t>Student Considerations </a:t>
            </a:r>
          </a:p>
        </p:txBody>
      </p:sp>
      <p:sp>
        <p:nvSpPr>
          <p:cNvPr id="3" name="Content Placeholder 2">
            <a:extLst>
              <a:ext uri="{FF2B5EF4-FFF2-40B4-BE49-F238E27FC236}">
                <a16:creationId xmlns:a16="http://schemas.microsoft.com/office/drawing/2014/main" id="{0AC9FB55-F2EC-A80C-46EB-A9E5DAF3D915}"/>
              </a:ext>
            </a:extLst>
          </p:cNvPr>
          <p:cNvSpPr>
            <a:spLocks noGrp="1"/>
          </p:cNvSpPr>
          <p:nvPr>
            <p:ph idx="1"/>
          </p:nvPr>
        </p:nvSpPr>
        <p:spPr>
          <a:xfrm>
            <a:off x="173180" y="1591254"/>
            <a:ext cx="11783292" cy="4414692"/>
          </a:xfrm>
        </p:spPr>
        <p:txBody>
          <a:bodyPr vert="horz" lIns="91440" tIns="45720" rIns="91440" bIns="45720" rtlCol="0" anchor="t">
            <a:noAutofit/>
          </a:bodyPr>
          <a:lstStyle/>
          <a:p>
            <a:r>
              <a:rPr lang="en-US" sz="2400" dirty="0">
                <a:solidFill>
                  <a:schemeClr val="tx1"/>
                </a:solidFill>
              </a:rPr>
              <a:t>Translanguaging and how bilingual student responses will be evaluated:</a:t>
            </a:r>
            <a:endParaRPr lang="en-US" sz="2400" dirty="0"/>
          </a:p>
          <a:p>
            <a:pPr lvl="1"/>
            <a:r>
              <a:rPr lang="en-US" sz="2000" b="1" dirty="0">
                <a:solidFill>
                  <a:schemeClr val="tx1"/>
                </a:solidFill>
                <a:latin typeface="Arial"/>
                <a:cs typeface="Arial"/>
              </a:rPr>
              <a:t>Q: Do students need to use correct Spanish grammar/conventions on the Spanish/English tests? </a:t>
            </a:r>
            <a:br>
              <a:rPr lang="en-US" sz="2000" b="1" dirty="0"/>
            </a:br>
            <a:r>
              <a:rPr lang="en-US" sz="2000" b="1" dirty="0">
                <a:solidFill>
                  <a:schemeClr val="tx1"/>
                </a:solidFill>
                <a:latin typeface="Arial"/>
                <a:cs typeface="Arial"/>
              </a:rPr>
              <a:t>A: </a:t>
            </a:r>
            <a:r>
              <a:rPr lang="en-US" sz="2000" i="1" dirty="0">
                <a:solidFill>
                  <a:schemeClr val="tx1"/>
                </a:solidFill>
                <a:latin typeface="Arial"/>
                <a:cs typeface="Arial"/>
              </a:rPr>
              <a:t>No, </a:t>
            </a:r>
            <a:r>
              <a:rPr lang="en-US" sz="2000" dirty="0">
                <a:solidFill>
                  <a:schemeClr val="tx1"/>
                </a:solidFill>
                <a:latin typeface="Arial"/>
                <a:cs typeface="Arial"/>
              </a:rPr>
              <a:t>they do not need to use correct grammar/conventions as long as their responses can be understood. Nonetheless, special characters (á, é, í, ó, ú, ñ) are available for students to use with alt shortcuts in the open responses boxes. </a:t>
            </a:r>
            <a:endParaRPr lang="en-US" sz="2000" dirty="0">
              <a:solidFill>
                <a:schemeClr val="tx1"/>
              </a:solidFill>
            </a:endParaRPr>
          </a:p>
          <a:p>
            <a:pPr lvl="1"/>
            <a:r>
              <a:rPr lang="en-US" sz="2000" b="1" dirty="0">
                <a:solidFill>
                  <a:schemeClr val="tx1"/>
                </a:solidFill>
                <a:latin typeface="Arial"/>
                <a:cs typeface="Arial"/>
              </a:rPr>
              <a:t>Q: Can students respond bilingually in English and Spanish in the same response for Math, STE, and Civics for the Spanish/English edition tests? </a:t>
            </a:r>
            <a:br>
              <a:rPr lang="en-US" sz="2000" b="1" dirty="0"/>
            </a:br>
            <a:r>
              <a:rPr lang="en-US" sz="2000" b="1" dirty="0">
                <a:solidFill>
                  <a:schemeClr val="tx1"/>
                </a:solidFill>
                <a:latin typeface="Arial"/>
                <a:cs typeface="Arial"/>
              </a:rPr>
              <a:t>For example: Some students may know key math terms in Spanish, which may lead to a response like </a:t>
            </a:r>
            <a:r>
              <a:rPr lang="en-US" sz="2000" b="1" i="1" dirty="0">
                <a:solidFill>
                  <a:schemeClr val="tx1"/>
                </a:solidFill>
                <a:latin typeface="Arial"/>
                <a:cs typeface="Arial"/>
              </a:rPr>
              <a:t>The raíz cuadrada of 9 is 3</a:t>
            </a:r>
            <a:r>
              <a:rPr lang="en-US" sz="2000" b="1" dirty="0">
                <a:solidFill>
                  <a:schemeClr val="tx1"/>
                </a:solidFill>
                <a:latin typeface="Arial"/>
                <a:cs typeface="Arial"/>
              </a:rPr>
              <a:t>. </a:t>
            </a:r>
            <a:br>
              <a:rPr lang="en-US" sz="2000" b="1" dirty="0"/>
            </a:br>
            <a:r>
              <a:rPr lang="en-US" sz="2000" b="1" dirty="0">
                <a:solidFill>
                  <a:schemeClr val="tx1"/>
                </a:solidFill>
                <a:latin typeface="Arial"/>
                <a:cs typeface="Arial"/>
              </a:rPr>
              <a:t>A: </a:t>
            </a:r>
            <a:r>
              <a:rPr lang="en-US" sz="2000" i="1" dirty="0">
                <a:solidFill>
                  <a:schemeClr val="tx1"/>
                </a:solidFill>
                <a:latin typeface="Arial"/>
                <a:cs typeface="Arial"/>
              </a:rPr>
              <a:t>Yes, </a:t>
            </a:r>
            <a:r>
              <a:rPr lang="en-US" sz="2000" dirty="0">
                <a:solidFill>
                  <a:schemeClr val="tx1"/>
                </a:solidFill>
                <a:latin typeface="Arial"/>
                <a:cs typeface="Arial"/>
              </a:rPr>
              <a:t>students can respond in a mix of Spanish and English on both the Spanish/English edition tests, unlike the standard edition (English). </a:t>
            </a:r>
          </a:p>
          <a:p>
            <a:r>
              <a:rPr lang="en-US" sz="2400" dirty="0">
                <a:solidFill>
                  <a:schemeClr val="tx1"/>
                </a:solidFill>
                <a:latin typeface="Arial"/>
                <a:cs typeface="Arial"/>
              </a:rPr>
              <a:t>Additional accommodations available for English learners (with or without disabilities):</a:t>
            </a:r>
          </a:p>
          <a:p>
            <a:pPr lvl="1"/>
            <a:r>
              <a:rPr lang="en-US" sz="2000" dirty="0">
                <a:solidFill>
                  <a:schemeClr val="tx1"/>
                </a:solidFill>
                <a:latin typeface="Arial"/>
                <a:cs typeface="Arial"/>
              </a:rPr>
              <a:t>See the </a:t>
            </a:r>
            <a:r>
              <a:rPr lang="en-US" sz="2000" dirty="0">
                <a:solidFill>
                  <a:schemeClr val="tx1"/>
                </a:solidFill>
                <a:latin typeface="Arial"/>
                <a:cs typeface="Arial"/>
                <a:hlinkClick r:id="rId2"/>
              </a:rPr>
              <a:t>Accessibility and Accommodations Manual</a:t>
            </a:r>
            <a:r>
              <a:rPr lang="en-US" sz="2000" dirty="0">
                <a:solidFill>
                  <a:schemeClr val="tx1"/>
                </a:solidFill>
                <a:latin typeface="Arial"/>
                <a:cs typeface="Arial"/>
              </a:rPr>
              <a:t> for details. </a:t>
            </a:r>
          </a:p>
        </p:txBody>
      </p:sp>
      <p:sp>
        <p:nvSpPr>
          <p:cNvPr id="4" name="Slide Number Placeholder 3">
            <a:extLst>
              <a:ext uri="{FF2B5EF4-FFF2-40B4-BE49-F238E27FC236}">
                <a16:creationId xmlns:a16="http://schemas.microsoft.com/office/drawing/2014/main" id="{056C1453-92B7-8EF2-0E6A-5E9170336F2E}"/>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39</a:t>
            </a:fld>
            <a:endParaRPr lang="en-US" dirty="0"/>
          </a:p>
        </p:txBody>
      </p:sp>
    </p:spTree>
    <p:extLst>
      <p:ext uri="{BB962C8B-B14F-4D97-AF65-F5344CB8AC3E}">
        <p14:creationId xmlns:p14="http://schemas.microsoft.com/office/powerpoint/2010/main" val="354964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Slides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were emailed to participants before this session from </a:t>
            </a:r>
            <a:r>
              <a:rPr lang="en-US" dirty="0">
                <a:solidFill>
                  <a:srgbClr val="101D35"/>
                </a:solidFill>
                <a:latin typeface="Arial" panose="020B0604020202020204" pitchFamily="34" charset="0"/>
                <a:cs typeface="Arial" panose="020B0604020202020204" pitchFamily="34" charset="0"/>
                <a:hlinkClick r:id="rId3"/>
              </a:rPr>
              <a:t>MCASEvents@cognia.org</a:t>
            </a:r>
            <a:r>
              <a:rPr lang="en-US" dirty="0">
                <a:solidFill>
                  <a:srgbClr val="000000"/>
                </a:solidFill>
                <a:latin typeface="Arial" panose="020B0604020202020204" pitchFamily="34" charset="0"/>
                <a:cs typeface="Arial" panose="020B0604020202020204" pitchFamily="34" charset="0"/>
              </a:rPr>
              <a:t>. </a:t>
            </a:r>
            <a:r>
              <a:rPr lang="en-US" dirty="0">
                <a:solidFill>
                  <a:srgbClr val="101D35"/>
                </a:solidFill>
                <a:latin typeface="Arial" panose="020B0604020202020204" pitchFamily="34" charset="0"/>
                <a:cs typeface="Arial" panose="020B0604020202020204" pitchFamily="34" charset="0"/>
              </a:rPr>
              <a:t>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are now being posted in the chat.</a:t>
            </a:r>
          </a:p>
          <a:p>
            <a:pPr lvl="2" indent="-457200">
              <a:spcBef>
                <a:spcPts val="1000"/>
              </a:spcBef>
              <a:buClrTx/>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If you cannot access the slides in the chat, ask in the Q&amp;A.</a:t>
            </a:r>
          </a:p>
          <a:p>
            <a:pPr marL="457200" indent="-457200"/>
            <a:r>
              <a:rPr lang="en-US" dirty="0">
                <a:solidFill>
                  <a:srgbClr val="000000"/>
                </a:solidFill>
                <a:latin typeface="Arial" panose="020B0604020202020204" pitchFamily="34" charset="0"/>
                <a:cs typeface="Arial" panose="020B0604020202020204" pitchFamily="34" charset="0"/>
              </a:rPr>
              <a:t>After the session, we will send the slides again to participants, and they will be posted in the </a:t>
            </a:r>
            <a:r>
              <a:rPr lang="en-US" dirty="0">
                <a:solidFill>
                  <a:srgbClr val="101D35"/>
                </a:solidFill>
                <a:hlinkClick r:id="rId4"/>
              </a:rPr>
              <a:t>MCAS Resource Center</a:t>
            </a:r>
            <a:r>
              <a:rPr lang="en-US" dirty="0">
                <a:solidFill>
                  <a:srgbClr val="101D35"/>
                </a:solidFill>
              </a:rPr>
              <a:t> </a:t>
            </a:r>
            <a:r>
              <a:rPr lang="en-US" dirty="0">
                <a:solidFill>
                  <a:srgbClr val="000000"/>
                </a:solidFill>
                <a:latin typeface="Arial" panose="020B0604020202020204" pitchFamily="34" charset="0"/>
                <a:cs typeface="Arial" panose="020B0604020202020204" pitchFamily="34" charset="0"/>
              </a:rPr>
              <a:t>along with the recording. </a:t>
            </a:r>
          </a:p>
          <a:p>
            <a:pPr marL="914400" lvl="1" indent="-457200"/>
            <a:r>
              <a:rPr lang="en-US" dirty="0">
                <a:solidFill>
                  <a:srgbClr val="000000"/>
                </a:solidFill>
              </a:rPr>
              <a:t>OLA will share the recording and slides in their OLA Notice and in their Nuestro Puente Newsletter.</a:t>
            </a: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596A2A-D0FB-2774-AF27-CF2012C6BBA9}"/>
              </a:ext>
            </a:extLst>
          </p:cNvPr>
          <p:cNvSpPr>
            <a:spLocks noGrp="1"/>
          </p:cNvSpPr>
          <p:nvPr>
            <p:ph type="sldNum" sz="quarter" idx="12"/>
          </p:nvPr>
        </p:nvSpPr>
        <p:spPr/>
        <p:txBody>
          <a:bodyPr/>
          <a:lstStyle/>
          <a:p>
            <a:fld id="{68A8D22E-6BC5-9E47-900C-2BB94685D9F5}" type="slidenum">
              <a:rPr lang="en-US" smtClean="0"/>
              <a:t>4</a:t>
            </a:fld>
            <a:endParaRPr lang="en-US" dirty="0"/>
          </a:p>
        </p:txBody>
      </p:sp>
    </p:spTree>
    <p:extLst>
      <p:ext uri="{BB962C8B-B14F-4D97-AF65-F5344CB8AC3E}">
        <p14:creationId xmlns:p14="http://schemas.microsoft.com/office/powerpoint/2010/main" val="401116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95D2-0393-0252-A035-9013E4D131F0}"/>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34CE740-0C47-CBCF-A5E1-29CC248AC17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7861AC49-E4B7-09FF-A2DF-CA28FB5273E5}"/>
              </a:ext>
            </a:extLst>
          </p:cNvPr>
          <p:cNvSpPr>
            <a:spLocks noGrp="1"/>
          </p:cNvSpPr>
          <p:nvPr>
            <p:ph idx="1"/>
          </p:nvPr>
        </p:nvSpPr>
        <p:spPr>
          <a:xfrm>
            <a:off x="668235" y="1737742"/>
            <a:ext cx="10855529" cy="4414692"/>
          </a:xfrm>
        </p:spPr>
        <p:txBody>
          <a:bodyPr anchor="ctr"/>
          <a:lstStyle/>
          <a:p>
            <a:pPr algn="ctr">
              <a:buNone/>
            </a:pPr>
            <a:r>
              <a:rPr lang="en-US" sz="4000" dirty="0">
                <a:solidFill>
                  <a:schemeClr val="tx1"/>
                </a:solidFill>
                <a:latin typeface="Arial" panose="020B0604020202020204" pitchFamily="34" charset="0"/>
                <a:cs typeface="Arial" panose="020B0604020202020204" pitchFamily="34" charset="0"/>
              </a:rPr>
              <a:t>Use the “Q&amp;A” feature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4A0A6D53-36DC-74D0-48FB-06C3AC4D151E}"/>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A94E546F-CCB8-0A32-ACB0-EEF0F29FE7C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B0EF4757-FB5E-D404-E6A2-7DEECD16161A}"/>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08277A0-DDA8-FE09-9F55-FB3EFE098C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93" y="396579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99B6E235-9DA6-86CC-332C-EAA804F8AC2F}"/>
              </a:ext>
            </a:extLst>
          </p:cNvPr>
          <p:cNvSpPr>
            <a:spLocks noGrp="1"/>
          </p:cNvSpPr>
          <p:nvPr>
            <p:ph type="sldNum" sz="quarter" idx="12"/>
          </p:nvPr>
        </p:nvSpPr>
        <p:spPr/>
        <p:txBody>
          <a:bodyPr/>
          <a:lstStyle/>
          <a:p>
            <a:fld id="{68A8D22E-6BC5-9E47-900C-2BB94685D9F5}" type="slidenum">
              <a:rPr lang="en-US" smtClean="0"/>
              <a:t>40</a:t>
            </a:fld>
            <a:endParaRPr lang="en-US" dirty="0"/>
          </a:p>
        </p:txBody>
      </p:sp>
    </p:spTree>
    <p:extLst>
      <p:ext uri="{BB962C8B-B14F-4D97-AF65-F5344CB8AC3E}">
        <p14:creationId xmlns:p14="http://schemas.microsoft.com/office/powerpoint/2010/main" val="2246612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799671" y="2336799"/>
            <a:ext cx="8782730" cy="1440543"/>
          </a:xfrm>
        </p:spPr>
        <p:txBody>
          <a:bodyPr>
            <a:normAutofit/>
          </a:bodyPr>
          <a:lstStyle/>
          <a:p>
            <a:r>
              <a:rPr lang="en-US" dirty="0">
                <a:solidFill>
                  <a:schemeClr val="tx1"/>
                </a:solidFill>
              </a:rPr>
              <a:t>6</a:t>
            </a:r>
            <a:r>
              <a:rPr lang="en-US" dirty="0">
                <a:solidFill>
                  <a:schemeClr val="tx1"/>
                </a:solidFill>
                <a:latin typeface="Arial" panose="020B0604020202020204" pitchFamily="34" charset="0"/>
                <a:cs typeface="Arial" panose="020B0604020202020204" pitchFamily="34" charset="0"/>
              </a:rPr>
              <a:t>. Resources, Support, and Next Steps</a:t>
            </a:r>
          </a:p>
        </p:txBody>
      </p:sp>
      <p:sp>
        <p:nvSpPr>
          <p:cNvPr id="5" name="Slide Number Placeholder 4">
            <a:extLst>
              <a:ext uri="{FF2B5EF4-FFF2-40B4-BE49-F238E27FC236}">
                <a16:creationId xmlns:a16="http://schemas.microsoft.com/office/drawing/2014/main" id="{33C8694B-503A-B2DF-58CA-53E25ABC8803}"/>
              </a:ext>
            </a:extLst>
          </p:cNvPr>
          <p:cNvSpPr>
            <a:spLocks noGrp="1"/>
          </p:cNvSpPr>
          <p:nvPr>
            <p:ph type="sldNum" sz="quarter" idx="12"/>
          </p:nvPr>
        </p:nvSpPr>
        <p:spPr/>
        <p:txBody>
          <a:bodyPr/>
          <a:lstStyle/>
          <a:p>
            <a:fld id="{68A8D22E-6BC5-9E47-900C-2BB94685D9F5}" type="slidenum">
              <a:rPr lang="en-US" smtClean="0"/>
              <a:pPr/>
              <a:t>41</a:t>
            </a:fld>
            <a:endParaRPr lang="en-US" dirty="0"/>
          </a:p>
        </p:txBody>
      </p:sp>
    </p:spTree>
    <p:extLst>
      <p:ext uri="{BB962C8B-B14F-4D97-AF65-F5344CB8AC3E}">
        <p14:creationId xmlns:p14="http://schemas.microsoft.com/office/powerpoint/2010/main" val="2395606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A1EED-103E-293C-73D1-B6E67154B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247FD-624B-73E6-7ACB-8A959732756E}"/>
              </a:ext>
            </a:extLst>
          </p:cNvPr>
          <p:cNvSpPr>
            <a:spLocks noGrp="1"/>
          </p:cNvSpPr>
          <p:nvPr>
            <p:ph type="title"/>
          </p:nvPr>
        </p:nvSpPr>
        <p:spPr/>
        <p:txBody>
          <a:bodyPr/>
          <a:lstStyle/>
          <a:p>
            <a:r>
              <a:rPr lang="en-US" sz="3600" dirty="0">
                <a:solidFill>
                  <a:schemeClr val="bg1"/>
                </a:solidFill>
                <a:latin typeface="Arial" panose="020B0604020202020204" pitchFamily="34" charset="0"/>
                <a:cs typeface="Arial" panose="020B0604020202020204" pitchFamily="34" charset="0"/>
              </a:rPr>
              <a:t>Upcoming Training Sessions </a:t>
            </a:r>
            <a:endParaRPr lang="en-US" sz="3600" u="sng"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1E5F910-6A6D-7080-A3F6-95CC12FBFC78}"/>
              </a:ext>
            </a:extLst>
          </p:cNvPr>
          <p:cNvSpPr>
            <a:spLocks noGrp="1"/>
          </p:cNvSpPr>
          <p:nvPr>
            <p:ph type="sldNum" sz="quarter" idx="12"/>
          </p:nvPr>
        </p:nvSpPr>
        <p:spPr/>
        <p:txBody>
          <a:bodyPr/>
          <a:lstStyle/>
          <a:p>
            <a:fld id="{68A8D22E-6BC5-9E47-900C-2BB94685D9F5}" type="slidenum">
              <a:rPr lang="en-US" smtClean="0"/>
              <a:t>42</a:t>
            </a:fld>
            <a:endParaRPr lang="en-US" dirty="0"/>
          </a:p>
        </p:txBody>
      </p:sp>
      <p:graphicFrame>
        <p:nvGraphicFramePr>
          <p:cNvPr id="5" name="Content Placeholder 3">
            <a:extLst>
              <a:ext uri="{FF2B5EF4-FFF2-40B4-BE49-F238E27FC236}">
                <a16:creationId xmlns:a16="http://schemas.microsoft.com/office/drawing/2014/main" id="{8C07F118-D606-DA15-40EF-22280829B6DC}"/>
              </a:ext>
            </a:extLst>
          </p:cNvPr>
          <p:cNvGraphicFramePr>
            <a:graphicFrameLocks/>
          </p:cNvGraphicFramePr>
          <p:nvPr>
            <p:extLst>
              <p:ext uri="{D42A27DB-BD31-4B8C-83A1-F6EECF244321}">
                <p14:modId xmlns:p14="http://schemas.microsoft.com/office/powerpoint/2010/main" val="4076525784"/>
              </p:ext>
            </p:extLst>
          </p:nvPr>
        </p:nvGraphicFramePr>
        <p:xfrm>
          <a:off x="402904" y="1601709"/>
          <a:ext cx="11386191" cy="4652494"/>
        </p:xfrm>
        <a:graphic>
          <a:graphicData uri="http://schemas.openxmlformats.org/drawingml/2006/table">
            <a:tbl>
              <a:tblPr firstRow="1" bandRow="1">
                <a:tableStyleId>{69012ECD-51FC-41F1-AA8D-1B2483CD663E}</a:tableStyleId>
              </a:tblPr>
              <a:tblGrid>
                <a:gridCol w="2846548">
                  <a:extLst>
                    <a:ext uri="{9D8B030D-6E8A-4147-A177-3AD203B41FA5}">
                      <a16:colId xmlns:a16="http://schemas.microsoft.com/office/drawing/2014/main" val="3017796956"/>
                    </a:ext>
                  </a:extLst>
                </a:gridCol>
                <a:gridCol w="2742786">
                  <a:extLst>
                    <a:ext uri="{9D8B030D-6E8A-4147-A177-3AD203B41FA5}">
                      <a16:colId xmlns:a16="http://schemas.microsoft.com/office/drawing/2014/main" val="3932785478"/>
                    </a:ext>
                  </a:extLst>
                </a:gridCol>
                <a:gridCol w="2730964">
                  <a:extLst>
                    <a:ext uri="{9D8B030D-6E8A-4147-A177-3AD203B41FA5}">
                      <a16:colId xmlns:a16="http://schemas.microsoft.com/office/drawing/2014/main" val="2135605287"/>
                    </a:ext>
                  </a:extLst>
                </a:gridCol>
                <a:gridCol w="3065893">
                  <a:extLst>
                    <a:ext uri="{9D8B030D-6E8A-4147-A177-3AD203B41FA5}">
                      <a16:colId xmlns:a16="http://schemas.microsoft.com/office/drawing/2014/main" val="1534402281"/>
                    </a:ext>
                  </a:extLst>
                </a:gridCol>
              </a:tblGrid>
              <a:tr h="601362">
                <a:tc>
                  <a:txBody>
                    <a:bodyPr/>
                    <a:lstStyle/>
                    <a:p>
                      <a:r>
                        <a:rPr lang="en-US" dirty="0">
                          <a:latin typeface="Arial" panose="020B0604020202020204" pitchFamily="34" charset="0"/>
                          <a:cs typeface="Arial" panose="020B0604020202020204" pitchFamily="34" charset="0"/>
                        </a:rPr>
                        <a:t>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Date and Registration Link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kern="1200" dirty="0">
                          <a:solidFill>
                            <a:schemeClr val="lt1"/>
                          </a:solidFill>
                          <a:effectLst/>
                          <a:latin typeface="Arial" panose="020B0604020202020204" pitchFamily="34" charset="0"/>
                          <a:cs typeface="Arial" panose="020B0604020202020204" pitchFamily="34" charset="0"/>
                        </a:rPr>
                        <a:t>Intended Audience</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kern="1200" dirty="0">
                          <a:solidFill>
                            <a:schemeClr val="lt1"/>
                          </a:solidFill>
                          <a:effectLst/>
                          <a:latin typeface="Arial" panose="020B0604020202020204" pitchFamily="34" charset="0"/>
                          <a:cs typeface="Arial" panose="020B0604020202020204" pitchFamily="34" charset="0"/>
                        </a:rPr>
                        <a:t>Recommended </a:t>
                      </a:r>
                      <a:br>
                        <a:rPr lang="en-US" sz="1800" b="1" kern="1200" dirty="0">
                          <a:solidFill>
                            <a:schemeClr val="lt1"/>
                          </a:solidFill>
                          <a:effectLst/>
                          <a:latin typeface="Arial" panose="020B0604020202020204" pitchFamily="34" charset="0"/>
                          <a:cs typeface="Arial" panose="020B0604020202020204" pitchFamily="34" charset="0"/>
                        </a:rPr>
                      </a:br>
                      <a:r>
                        <a:rPr lang="en-US" sz="1800" b="1" kern="1200" dirty="0">
                          <a:solidFill>
                            <a:schemeClr val="lt1"/>
                          </a:solidFill>
                          <a:effectLst/>
                          <a:latin typeface="Arial" panose="020B0604020202020204" pitchFamily="34" charset="0"/>
                          <a:cs typeface="Arial" panose="020B0604020202020204" pitchFamily="34" charset="0"/>
                        </a:rPr>
                        <a:t>Read-Ahead Materials</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821798"/>
                  </a:ext>
                </a:extLst>
              </a:tr>
              <a:tr h="1202723">
                <a:tc>
                  <a:txBody>
                    <a:bodyPr/>
                    <a:lstStyle/>
                    <a:p>
                      <a:r>
                        <a:rPr lang="en-US" sz="2000" b="0" kern="1200" dirty="0">
                          <a:solidFill>
                            <a:srgbClr val="000000"/>
                          </a:solidFill>
                          <a:effectLst/>
                          <a:latin typeface="Arial" panose="020B0604020202020204" pitchFamily="34" charset="0"/>
                          <a:cs typeface="Arial" panose="020B0604020202020204" pitchFamily="34" charset="0"/>
                        </a:rPr>
                        <a:t>Tasks in the MCAS Portal Before Testing</a:t>
                      </a:r>
                    </a:p>
                    <a:p>
                      <a:endParaRPr lang="en-US" sz="2000" b="0" kern="12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rial" panose="020B0604020202020204" pitchFamily="34" charset="0"/>
                          <a:cs typeface="Arial" panose="020B0604020202020204" pitchFamily="34" charset="0"/>
                        </a:rPr>
                        <a:t>All</a:t>
                      </a:r>
                      <a:r>
                        <a:rPr lang="en-US" sz="1800" b="0" kern="1200" dirty="0">
                          <a:solidFill>
                            <a:srgbClr val="000000"/>
                          </a:solidFill>
                          <a:effectLst/>
                          <a:latin typeface="Arial" panose="020B0604020202020204" pitchFamily="34" charset="0"/>
                          <a:cs typeface="Arial" panose="020B0604020202020204" pitchFamily="34" charset="0"/>
                        </a:rPr>
                        <a:t> levels of experience</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u="none" strike="noStrike" kern="1200" dirty="0">
                          <a:solidFill>
                            <a:schemeClr val="dk1"/>
                          </a:solidFill>
                          <a:effectLst/>
                          <a:latin typeface="Arial" panose="020B0604020202020204" pitchFamily="34" charset="0"/>
                          <a:cs typeface="Arial" panose="020B0604020202020204" pitchFamily="34" charset="0"/>
                          <a:hlinkClick r:id="rId3"/>
                        </a:rPr>
                        <a:t>Wednesday, March 4 at 9:30–11:00 a.m.</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dirty="0">
                          <a:solidFill>
                            <a:srgbClr val="000000"/>
                          </a:solidFill>
                          <a:effectLst/>
                          <a:latin typeface="Arial" panose="020B0604020202020204" pitchFamily="34" charset="0"/>
                          <a:cs typeface="Arial" panose="020B0604020202020204" pitchFamily="34" charset="0"/>
                        </a:rPr>
                        <a:t>Principals and School Test Coordinators (STCs), District Test Coordinators (DTCs)</a:t>
                      </a:r>
                      <a:endParaRPr lang="en-US" sz="2000" b="0" i="0" kern="1200" dirty="0">
                        <a:solidFill>
                          <a:srgbClr val="00000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panose="020B0604020202020204" pitchFamily="34" charset="0"/>
                          <a:cs typeface="Arial" panose="020B0604020202020204" pitchFamily="34" charset="0"/>
                          <a:hlinkClick r:id="rId4"/>
                        </a:rPr>
                        <a:t>Guide to the MCAS Portal</a:t>
                      </a:r>
                      <a:endParaRPr lang="en-US" sz="20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486312"/>
                  </a:ext>
                </a:extLst>
              </a:tr>
              <a:tr h="1489086">
                <a:tc>
                  <a:txBody>
                    <a:bodyPr/>
                    <a:lstStyle/>
                    <a:p>
                      <a:r>
                        <a:rPr lang="en-US" sz="2000" b="0" kern="1200" dirty="0">
                          <a:solidFill>
                            <a:srgbClr val="000000"/>
                          </a:solidFill>
                          <a:effectLst/>
                          <a:latin typeface="Arial" panose="020B0604020202020204" pitchFamily="34" charset="0"/>
                          <a:cs typeface="Arial" panose="020B0604020202020204" pitchFamily="34" charset="0"/>
                        </a:rPr>
                        <a:t>Tasks in the MCAS Portal During and After Testing</a:t>
                      </a:r>
                    </a:p>
                    <a:p>
                      <a:endParaRPr lang="en-US" sz="2000" b="0" kern="12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rial" panose="020B0604020202020204" pitchFamily="34" charset="0"/>
                          <a:cs typeface="Arial" panose="020B0604020202020204" pitchFamily="34" charset="0"/>
                        </a:rPr>
                        <a:t>All</a:t>
                      </a:r>
                      <a:r>
                        <a:rPr lang="en-US" sz="1800" b="0" kern="1200" dirty="0">
                          <a:solidFill>
                            <a:srgbClr val="000000"/>
                          </a:solidFill>
                          <a:effectLst/>
                          <a:latin typeface="Arial" panose="020B0604020202020204" pitchFamily="34" charset="0"/>
                          <a:cs typeface="Arial" panose="020B0604020202020204" pitchFamily="34" charset="0"/>
                        </a:rPr>
                        <a:t> levels of experience</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u="none" strike="noStrike" kern="1200" dirty="0">
                          <a:solidFill>
                            <a:schemeClr val="dk1"/>
                          </a:solidFill>
                          <a:effectLst/>
                          <a:latin typeface="Arial" panose="020B0604020202020204" pitchFamily="34" charset="0"/>
                          <a:cs typeface="Arial" panose="020B0604020202020204" pitchFamily="34" charset="0"/>
                          <a:hlinkClick r:id="rId5"/>
                        </a:rPr>
                        <a:t>Thursday, March 12 at 9:30–11:00 a.m.</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panose="020B0604020202020204" pitchFamily="34" charset="0"/>
                          <a:cs typeface="Arial" panose="020B0604020202020204" pitchFamily="34" charset="0"/>
                        </a:rPr>
                        <a:t>Principals and STCs, DTCs</a:t>
                      </a:r>
                      <a:endParaRPr lang="en-US" sz="2000" b="0" i="0" kern="1200" dirty="0">
                        <a:solidFill>
                          <a:srgbClr val="00000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panose="020B0604020202020204" pitchFamily="34" charset="0"/>
                          <a:cs typeface="Arial" panose="020B0604020202020204" pitchFamily="34" charset="0"/>
                          <a:hlinkClick r:id="rId4"/>
                        </a:rPr>
                        <a:t>Guide to the MCAS Portal</a:t>
                      </a:r>
                      <a:endParaRPr lang="en-US" sz="20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458212"/>
                  </a:ext>
                </a:extLst>
              </a:tr>
              <a:tr h="1116814">
                <a:tc>
                  <a:txBody>
                    <a:bodyPr/>
                    <a:lstStyle/>
                    <a:p>
                      <a:r>
                        <a:rPr lang="en-US" sz="2000" b="0" kern="1200" dirty="0">
                          <a:solidFill>
                            <a:srgbClr val="000000"/>
                          </a:solidFill>
                          <a:effectLst/>
                          <a:latin typeface="Arial" panose="020B0604020202020204" pitchFamily="34" charset="0"/>
                          <a:cs typeface="Arial" panose="020B0604020202020204" pitchFamily="34" charset="0"/>
                        </a:rPr>
                        <a:t>Office Hours — MCAS Portal Tasks </a:t>
                      </a:r>
                      <a:endParaRPr lang="en-US" sz="2000" b="0" i="0" kern="1200" dirty="0">
                        <a:solidFill>
                          <a:srgbClr val="00000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r>
                        <a:rPr lang="en-US" sz="2000" u="none" strike="noStrike" dirty="0">
                          <a:solidFill>
                            <a:srgbClr val="0060C7"/>
                          </a:solidFill>
                          <a:effectLst/>
                          <a:latin typeface="Arial" panose="020B0604020202020204" pitchFamily="34" charset="0"/>
                          <a:cs typeface="Arial" panose="020B0604020202020204" pitchFamily="34" charset="0"/>
                          <a:hlinkClick r:id="rId6"/>
                        </a:rPr>
                        <a:t>Thursday, March 19 at 9:30–10:30 a.m.</a:t>
                      </a:r>
                      <a:endParaRPr lang="en-US" sz="20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dirty="0">
                          <a:solidFill>
                            <a:srgbClr val="000000"/>
                          </a:solidFill>
                          <a:effectLst/>
                          <a:latin typeface="Arial" panose="020B0604020202020204" pitchFamily="34" charset="0"/>
                          <a:cs typeface="Arial" panose="020B0604020202020204" pitchFamily="34" charset="0"/>
                        </a:rPr>
                        <a:t>Principals and STCs, DTCs</a:t>
                      </a:r>
                      <a:endParaRPr lang="en-US" sz="2000" b="0" i="0" kern="1200" dirty="0">
                        <a:solidFill>
                          <a:srgbClr val="000000"/>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000" b="0" kern="1200" dirty="0">
                          <a:solidFill>
                            <a:schemeClr val="dk1"/>
                          </a:solidFill>
                          <a:effectLst/>
                          <a:latin typeface="Arial" panose="020B0604020202020204" pitchFamily="34" charset="0"/>
                          <a:cs typeface="Arial" panose="020B0604020202020204" pitchFamily="34" charset="0"/>
                          <a:hlinkClick r:id="rId4"/>
                        </a:rPr>
                        <a:t>Guide to the MCAS Portal</a:t>
                      </a:r>
                      <a:endParaRPr lang="en-US" sz="2000" b="0" i="0" kern="1200" dirty="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400876"/>
                  </a:ext>
                </a:extLst>
              </a:tr>
            </a:tbl>
          </a:graphicData>
        </a:graphic>
      </p:graphicFrame>
    </p:spTree>
    <p:extLst>
      <p:ext uri="{BB962C8B-B14F-4D97-AF65-F5344CB8AC3E}">
        <p14:creationId xmlns:p14="http://schemas.microsoft.com/office/powerpoint/2010/main" val="136922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66B0-67AC-4CB2-BBC2-A8595DA2C47C}"/>
              </a:ext>
            </a:extLst>
          </p:cNvPr>
          <p:cNvSpPr>
            <a:spLocks noGrp="1"/>
          </p:cNvSpPr>
          <p:nvPr>
            <p:ph type="title"/>
          </p:nvPr>
        </p:nvSpPr>
        <p:spPr/>
        <p:txBody>
          <a:bodyPr>
            <a:normAutofit/>
          </a:bodyPr>
          <a:lstStyle/>
          <a:p>
            <a:r>
              <a:rPr lang="en-US" sz="4400" dirty="0">
                <a:solidFill>
                  <a:schemeClr val="bg1"/>
                </a:solidFill>
                <a:cs typeface="Segoe UI" pitchFamily="34" charset="0"/>
              </a:rPr>
              <a:t>Additional Resources</a:t>
            </a:r>
          </a:p>
        </p:txBody>
      </p:sp>
      <p:sp>
        <p:nvSpPr>
          <p:cNvPr id="3" name="Slide Number Placeholder 2">
            <a:extLst>
              <a:ext uri="{FF2B5EF4-FFF2-40B4-BE49-F238E27FC236}">
                <a16:creationId xmlns:a16="http://schemas.microsoft.com/office/drawing/2014/main" id="{C4C66CEE-602E-BFE3-3A84-4825A32BE753}"/>
              </a:ext>
            </a:extLst>
          </p:cNvPr>
          <p:cNvSpPr>
            <a:spLocks noGrp="1"/>
          </p:cNvSpPr>
          <p:nvPr>
            <p:ph type="sldNum" sz="quarter" idx="12"/>
          </p:nvPr>
        </p:nvSpPr>
        <p:spPr/>
        <p:txBody>
          <a:bodyPr/>
          <a:lstStyle/>
          <a:p>
            <a:fld id="{68A8D22E-6BC5-9E47-900C-2BB94685D9F5}" type="slidenum">
              <a:rPr lang="en-US" smtClean="0"/>
              <a:t>43</a:t>
            </a:fld>
            <a:endParaRPr lang="en-US" dirty="0"/>
          </a:p>
        </p:txBody>
      </p:sp>
      <p:graphicFrame>
        <p:nvGraphicFramePr>
          <p:cNvPr id="4" name="Content Placeholder 3">
            <a:extLst>
              <a:ext uri="{FF2B5EF4-FFF2-40B4-BE49-F238E27FC236}">
                <a16:creationId xmlns:a16="http://schemas.microsoft.com/office/drawing/2014/main" id="{415C8038-605E-0B1F-E0F6-F0B10939C7A1}"/>
              </a:ext>
            </a:extLst>
          </p:cNvPr>
          <p:cNvGraphicFramePr>
            <a:graphicFrameLocks/>
          </p:cNvGraphicFramePr>
          <p:nvPr>
            <p:extLst>
              <p:ext uri="{D42A27DB-BD31-4B8C-83A1-F6EECF244321}">
                <p14:modId xmlns:p14="http://schemas.microsoft.com/office/powerpoint/2010/main" val="3138570861"/>
              </p:ext>
            </p:extLst>
          </p:nvPr>
        </p:nvGraphicFramePr>
        <p:xfrm>
          <a:off x="402904" y="1743408"/>
          <a:ext cx="11386191" cy="4175760"/>
        </p:xfrm>
        <a:graphic>
          <a:graphicData uri="http://schemas.openxmlformats.org/drawingml/2006/table">
            <a:tbl>
              <a:tblPr firstRow="1" bandRow="1">
                <a:tableStyleId>{69012ECD-51FC-41F1-AA8D-1B2483CD663E}</a:tableStyleId>
              </a:tblPr>
              <a:tblGrid>
                <a:gridCol w="5589334">
                  <a:extLst>
                    <a:ext uri="{9D8B030D-6E8A-4147-A177-3AD203B41FA5}">
                      <a16:colId xmlns:a16="http://schemas.microsoft.com/office/drawing/2014/main" val="3017796956"/>
                    </a:ext>
                  </a:extLst>
                </a:gridCol>
                <a:gridCol w="5796857">
                  <a:extLst>
                    <a:ext uri="{9D8B030D-6E8A-4147-A177-3AD203B41FA5}">
                      <a16:colId xmlns:a16="http://schemas.microsoft.com/office/drawing/2014/main" val="2135605287"/>
                    </a:ext>
                  </a:extLst>
                </a:gridCol>
              </a:tblGrid>
              <a:tr h="170973">
                <a:tc>
                  <a:txBody>
                    <a:bodyPr/>
                    <a:lstStyle/>
                    <a:p>
                      <a:r>
                        <a:rPr lang="en-US" dirty="0">
                          <a:latin typeface="Arial" panose="020B0604020202020204" pitchFamily="34" charset="0"/>
                          <a:cs typeface="Arial" panose="020B0604020202020204" pitchFamily="34" charset="0"/>
                        </a:rPr>
                        <a:t>Resource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kern="1200" dirty="0">
                          <a:solidFill>
                            <a:schemeClr val="lt1"/>
                          </a:solidFill>
                          <a:effectLst/>
                          <a:latin typeface="Arial" panose="020B0604020202020204" pitchFamily="34" charset="0"/>
                          <a:cs typeface="Arial" panose="020B0604020202020204" pitchFamily="34" charset="0"/>
                        </a:rPr>
                        <a:t>Location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821798"/>
                  </a:ext>
                </a:extLst>
              </a:tr>
              <a:tr h="213716">
                <a:tc>
                  <a:txBody>
                    <a:bodyPr/>
                    <a:lstStyle/>
                    <a:p>
                      <a:pPr marL="0" algn="l" defTabSz="914126" rtl="0" eaLnBrk="1" latinLnBrk="0" hangingPunct="1"/>
                      <a:r>
                        <a:rPr lang="en-US" sz="2400" kern="1200" dirty="0">
                          <a:solidFill>
                            <a:schemeClr val="dk1"/>
                          </a:solidFill>
                          <a:latin typeface="Arial" panose="020B0604020202020204" pitchFamily="34" charset="0"/>
                          <a:cs typeface="Arial" panose="020B0604020202020204" pitchFamily="34" charset="0"/>
                        </a:rPr>
                        <a:t>MCAS Resource Center </a:t>
                      </a:r>
                      <a:endParaRPr lang="en-US" sz="24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hlinkClick r:id="rId3"/>
                        </a:rPr>
                        <a:t>mcas.onlinehelp.cognia.org </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486312"/>
                  </a:ext>
                </a:extLst>
              </a:tr>
              <a:tr h="213716">
                <a:tc>
                  <a:txBody>
                    <a:bodyPr/>
                    <a:lstStyle/>
                    <a:p>
                      <a:pPr marL="0" indent="0" algn="l" defTabSz="914126" rtl="0" eaLnBrk="1" latinLnBrk="0" hangingPunct="1">
                        <a:buFont typeface="Arial" panose="020B0604020202020204" pitchFamily="34" charset="0"/>
                        <a:buNone/>
                      </a:pPr>
                      <a:r>
                        <a:rPr lang="en-US" sz="2400" kern="1200" dirty="0">
                          <a:solidFill>
                            <a:schemeClr val="dk1"/>
                          </a:solidFill>
                          <a:latin typeface="Arial" panose="020B0604020202020204" pitchFamily="34" charset="0"/>
                          <a:cs typeface="Arial" panose="020B0604020202020204" pitchFamily="34" charset="0"/>
                        </a:rPr>
                        <a:t>Test Administration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hlinkClick r:id="rId4"/>
                        </a:rPr>
                        <a:t>www.doe.mass.edu/mcas/admin.html</a:t>
                      </a:r>
                      <a:r>
                        <a:rPr lang="en-US" sz="24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047356"/>
                  </a:ext>
                </a:extLst>
              </a:tr>
              <a:tr h="213716">
                <a:tc>
                  <a:txBody>
                    <a:bodyPr/>
                    <a:lstStyle/>
                    <a:p>
                      <a:pPr marL="0" indent="0" algn="l" defTabSz="914126" rtl="0" eaLnBrk="1" latinLnBrk="0" hangingPunct="1">
                        <a:buFont typeface="Arial" panose="020B0604020202020204" pitchFamily="34" charset="0"/>
                        <a:buNone/>
                      </a:pPr>
                      <a:r>
                        <a:rPr lang="en-US" sz="2400" kern="1200" dirty="0">
                          <a:solidFill>
                            <a:schemeClr val="dk1"/>
                          </a:solidFill>
                          <a:latin typeface="Arial" panose="020B0604020202020204" pitchFamily="34" charset="0"/>
                          <a:cs typeface="Arial" panose="020B0604020202020204" pitchFamily="34" charset="0"/>
                        </a:rPr>
                        <a:t>Accessibility and Accommodations Manual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hlinkClick r:id="rId5"/>
                        </a:rPr>
                        <a:t>www.doe.mass.edu/mcas/accessibility/default.html</a:t>
                      </a:r>
                      <a:r>
                        <a:rPr lang="en-US" sz="24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460554"/>
                  </a:ext>
                </a:extLst>
              </a:tr>
              <a:tr h="213716">
                <a:tc>
                  <a:txBody>
                    <a:bodyPr/>
                    <a:lstStyle/>
                    <a:p>
                      <a:pPr marL="0" algn="l" defTabSz="914126" rtl="0" eaLnBrk="1" latinLnBrk="0" hangingPunct="1"/>
                      <a:r>
                        <a:rPr lang="en-US" sz="2400" kern="1200" dirty="0">
                          <a:solidFill>
                            <a:schemeClr val="dk1"/>
                          </a:solidFill>
                          <a:latin typeface="Arial" panose="020B0604020202020204" pitchFamily="34" charset="0"/>
                          <a:cs typeface="Arial" panose="020B0604020202020204" pitchFamily="34" charset="0"/>
                        </a:rPr>
                        <a:t>Student Assessment Updates </a:t>
                      </a:r>
                      <a:br>
                        <a:rPr lang="en-US" sz="2400" kern="1200" dirty="0">
                          <a:solidFill>
                            <a:srgbClr val="000000"/>
                          </a:solidFill>
                          <a:latin typeface="Arial" panose="020B0604020202020204" pitchFamily="34" charset="0"/>
                          <a:cs typeface="Arial" panose="020B0604020202020204" pitchFamily="34" charset="0"/>
                        </a:rPr>
                      </a:br>
                      <a:r>
                        <a:rPr lang="en-US" sz="2000" kern="1200" dirty="0">
                          <a:solidFill>
                            <a:schemeClr val="dk1"/>
                          </a:solidFill>
                          <a:latin typeface="Arial" panose="020B0604020202020204" pitchFamily="34" charset="0"/>
                          <a:cs typeface="Arial" panose="020B0604020202020204" pitchFamily="34" charset="0"/>
                        </a:rPr>
                        <a:t>(Biweekly email with important updates about the MCAS program)</a:t>
                      </a:r>
                      <a:endParaRPr lang="en-US" sz="200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hlinkClick r:id="rId6"/>
                        </a:rPr>
                        <a:t>www.doe.mass.edu/mcas/updates.html</a:t>
                      </a:r>
                      <a:endParaRPr lang="en-US"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If you do not already receive this email, subscribe using this link: </a:t>
                      </a:r>
                      <a:r>
                        <a:rPr lang="en-US" sz="2000" dirty="0">
                          <a:latin typeface="Arial" panose="020B0604020202020204" pitchFamily="34" charset="0"/>
                          <a:cs typeface="Arial" panose="020B0604020202020204" pitchFamily="34" charset="0"/>
                          <a:hlinkClick r:id="rId7"/>
                        </a:rPr>
                        <a:t>http://eepurl.com/ghSOhH</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2696194"/>
                  </a:ext>
                </a:extLst>
              </a:tr>
              <a:tr h="213716">
                <a:tc>
                  <a:txBody>
                    <a:bodyPr/>
                    <a:lstStyle/>
                    <a:p>
                      <a:pPr marL="0" lvl="0" algn="l">
                        <a:buNone/>
                      </a:pPr>
                      <a:r>
                        <a:rPr lang="en-US" sz="2400" kern="1200" dirty="0">
                          <a:solidFill>
                            <a:schemeClr val="dk1"/>
                          </a:solidFill>
                          <a:latin typeface="Arial" panose="020B0604020202020204" pitchFamily="34" charset="0"/>
                          <a:cs typeface="Arial" panose="020B0604020202020204" pitchFamily="34" charset="0"/>
                        </a:rPr>
                        <a:t>OLA Notice &amp; Nuestro Puente Newsletter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spcBef>
                          <a:spcPts val="0"/>
                        </a:spcBef>
                        <a:spcAft>
                          <a:spcPts val="0"/>
                        </a:spcAft>
                        <a:buNone/>
                      </a:pPr>
                      <a:r>
                        <a:rPr lang="en-US" sz="2000" b="0" u="none" strike="noStrike" noProof="0" dirty="0">
                          <a:solidFill>
                            <a:srgbClr val="000000"/>
                          </a:solidFill>
                          <a:latin typeface="Arial" panose="020B0604020202020204" pitchFamily="34" charset="0"/>
                          <a:cs typeface="Arial" panose="020B0604020202020204" pitchFamily="34" charset="0"/>
                        </a:rPr>
                        <a:t>If you do not already receive this email, subscribe using this link: </a:t>
                      </a:r>
                      <a:r>
                        <a:rPr lang="en-US" sz="2000" b="0" u="none" strike="noStrike" noProof="0" dirty="0">
                          <a:latin typeface="Arial" panose="020B0604020202020204" pitchFamily="34" charset="0"/>
                          <a:cs typeface="Arial" panose="020B0604020202020204" pitchFamily="34" charset="0"/>
                          <a:hlinkClick r:id="rId8"/>
                        </a:rPr>
                        <a:t>OLA Mailing List Registration</a:t>
                      </a:r>
                      <a:endParaRPr lang="en-US" sz="2000" b="0" i="0" u="none" strike="noStrike"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077846"/>
                  </a:ext>
                </a:extLst>
              </a:tr>
            </a:tbl>
          </a:graphicData>
        </a:graphic>
      </p:graphicFrame>
    </p:spTree>
    <p:extLst>
      <p:ext uri="{BB962C8B-B14F-4D97-AF65-F5344CB8AC3E}">
        <p14:creationId xmlns:p14="http://schemas.microsoft.com/office/powerpoint/2010/main" val="2329932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83EA-ECA5-7074-092B-27E9667CC1F0}"/>
              </a:ext>
            </a:extLst>
          </p:cNvPr>
          <p:cNvSpPr>
            <a:spLocks noGrp="1"/>
          </p:cNvSpPr>
          <p:nvPr>
            <p:ph type="title"/>
          </p:nvPr>
        </p:nvSpPr>
        <p:spPr/>
        <p:txBody>
          <a:bodyPr>
            <a:normAutofit/>
          </a:bodyPr>
          <a:lstStyle/>
          <a:p>
            <a:r>
              <a:rPr lang="en-US" altLang="en-US" sz="3999" dirty="0">
                <a:solidFill>
                  <a:schemeClr val="bg1"/>
                </a:solidFill>
              </a:rPr>
              <a:t>Next Steps</a:t>
            </a:r>
            <a:endParaRPr lang="en-US" sz="3999" dirty="0">
              <a:solidFill>
                <a:schemeClr val="bg1"/>
              </a:solidFill>
            </a:endParaRPr>
          </a:p>
        </p:txBody>
      </p:sp>
      <p:sp>
        <p:nvSpPr>
          <p:cNvPr id="2" name="Content Placeholder 1">
            <a:extLst>
              <a:ext uri="{FF2B5EF4-FFF2-40B4-BE49-F238E27FC236}">
                <a16:creationId xmlns:a16="http://schemas.microsoft.com/office/drawing/2014/main" id="{8BF5F1AD-90A5-FAA2-2AA6-3367618F17F4}"/>
              </a:ext>
            </a:extLst>
          </p:cNvPr>
          <p:cNvSpPr>
            <a:spLocks noGrp="1"/>
          </p:cNvSpPr>
          <p:nvPr>
            <p:ph idx="1"/>
          </p:nvPr>
        </p:nvSpPr>
        <p:spPr/>
        <p:txBody>
          <a:bodyPr/>
          <a:lstStyle/>
          <a:p>
            <a:pPr>
              <a:buClr>
                <a:srgbClr val="010203"/>
              </a:buClr>
            </a:pPr>
            <a:r>
              <a:rPr lang="en-US" altLang="en-US" b="1" dirty="0">
                <a:solidFill>
                  <a:schemeClr val="tx1"/>
                </a:solidFill>
                <a:latin typeface="Arial" panose="020B0604020202020204" pitchFamily="34" charset="0"/>
                <a:cs typeface="Arial" panose="020B0604020202020204" pitchFamily="34" charset="0"/>
              </a:rPr>
              <a:t>Today: </a:t>
            </a:r>
            <a:r>
              <a:rPr lang="en-US" altLang="en-US" dirty="0">
                <a:solidFill>
                  <a:schemeClr val="tx1"/>
                </a:solidFill>
                <a:latin typeface="Arial" panose="020B0604020202020204" pitchFamily="34" charset="0"/>
                <a:cs typeface="Arial" panose="020B0604020202020204" pitchFamily="34" charset="0"/>
              </a:rPr>
              <a:t>Complete the evaluation form.</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Responses are associated with the name and email address used to log in.</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Email your input to </a:t>
            </a:r>
            <a:r>
              <a:rPr lang="en-US" altLang="en-US" dirty="0">
                <a:hlinkClick r:id="rId3"/>
              </a:rPr>
              <a:t>mcas@mass.gov</a:t>
            </a:r>
            <a:r>
              <a:rPr lang="en-US" altLang="en-US" dirty="0"/>
              <a:t> </a:t>
            </a:r>
            <a:r>
              <a:rPr lang="en-US" altLang="en-US" dirty="0">
                <a:solidFill>
                  <a:schemeClr val="tx1"/>
                </a:solidFill>
                <a:latin typeface="Arial" panose="020B0604020202020204" pitchFamily="34" charset="0"/>
                <a:cs typeface="Arial" panose="020B0604020202020204" pitchFamily="34" charset="0"/>
              </a:rPr>
              <a:t>if you have problems accessing or completing the form.</a:t>
            </a:r>
          </a:p>
          <a:p>
            <a:pPr>
              <a:buClr>
                <a:srgbClr val="010203"/>
              </a:buClr>
            </a:pPr>
            <a:r>
              <a:rPr lang="en-US" altLang="en-US" b="1" dirty="0">
                <a:solidFill>
                  <a:schemeClr val="tx1"/>
                </a:solidFill>
                <a:latin typeface="Arial" panose="020B0604020202020204" pitchFamily="34" charset="0"/>
                <a:cs typeface="Arial" panose="020B0604020202020204" pitchFamily="34" charset="0"/>
              </a:rPr>
              <a:t>Within one week: </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Receive an email with the Q&amp;A from this session</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Recording will be available </a:t>
            </a:r>
          </a:p>
        </p:txBody>
      </p:sp>
      <p:sp>
        <p:nvSpPr>
          <p:cNvPr id="4" name="Slide Number Placeholder 3">
            <a:extLst>
              <a:ext uri="{FF2B5EF4-FFF2-40B4-BE49-F238E27FC236}">
                <a16:creationId xmlns:a16="http://schemas.microsoft.com/office/drawing/2014/main" id="{A063421F-A436-508C-F14E-E81D71FD3954}"/>
              </a:ext>
            </a:extLst>
          </p:cNvPr>
          <p:cNvSpPr>
            <a:spLocks noGrp="1"/>
          </p:cNvSpPr>
          <p:nvPr>
            <p:ph type="sldNum" sz="quarter" idx="12"/>
          </p:nvPr>
        </p:nvSpPr>
        <p:spPr/>
        <p:txBody>
          <a:bodyPr/>
          <a:lstStyle/>
          <a:p>
            <a:fld id="{68A8D22E-6BC5-9E47-900C-2BB94685D9F5}" type="slidenum">
              <a:rPr lang="en-US" smtClean="0"/>
              <a:t>44</a:t>
            </a:fld>
            <a:endParaRPr lang="en-US" dirty="0"/>
          </a:p>
        </p:txBody>
      </p:sp>
    </p:spTree>
    <p:extLst>
      <p:ext uri="{BB962C8B-B14F-4D97-AF65-F5344CB8AC3E}">
        <p14:creationId xmlns:p14="http://schemas.microsoft.com/office/powerpoint/2010/main" val="94862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972CD-2840-6F6F-1B06-D0E024C1B816}"/>
              </a:ext>
            </a:extLst>
          </p:cNvPr>
          <p:cNvSpPr>
            <a:spLocks noGrp="1"/>
          </p:cNvSpPr>
          <p:nvPr>
            <p:ph type="title"/>
          </p:nvPr>
        </p:nvSpPr>
        <p:spPr/>
        <p:txBody>
          <a:bodyPr/>
          <a:lstStyle/>
          <a:p>
            <a:r>
              <a:rPr lang="en-US" sz="4000" dirty="0">
                <a:solidFill>
                  <a:schemeClr val="bg1"/>
                </a:solidFill>
              </a:rPr>
              <a:t>Email and Phone Support </a:t>
            </a:r>
          </a:p>
        </p:txBody>
      </p:sp>
      <p:sp>
        <p:nvSpPr>
          <p:cNvPr id="3" name="Content Placeholder 2">
            <a:extLst>
              <a:ext uri="{FF2B5EF4-FFF2-40B4-BE49-F238E27FC236}">
                <a16:creationId xmlns:a16="http://schemas.microsoft.com/office/drawing/2014/main" id="{10F3C2F1-C065-1C59-D812-2C29FFD6A6D3}"/>
              </a:ext>
            </a:extLst>
          </p:cNvPr>
          <p:cNvSpPr>
            <a:spLocks noGrp="1"/>
          </p:cNvSpPr>
          <p:nvPr>
            <p:ph idx="1"/>
          </p:nvPr>
        </p:nvSpPr>
        <p:spPr>
          <a:xfrm>
            <a:off x="0" y="2201431"/>
            <a:ext cx="6660470" cy="4414692"/>
          </a:xfrm>
        </p:spPr>
        <p:txBody>
          <a:bodyPr>
            <a:normAutofit/>
          </a:bodyPr>
          <a:lstStyle/>
          <a:p>
            <a:pPr>
              <a:buClr>
                <a:srgbClr val="010203"/>
              </a:buClr>
            </a:pPr>
            <a:r>
              <a:rPr lang="en-US" dirty="0">
                <a:solidFill>
                  <a:schemeClr val="tx1"/>
                </a:solidFill>
                <a:latin typeface="Arial" panose="020B0604020202020204" pitchFamily="34" charset="0"/>
                <a:cs typeface="Arial" panose="020B0604020202020204" pitchFamily="34" charset="0"/>
              </a:rPr>
              <a:t>Questions on logistics and technology</a:t>
            </a:r>
            <a:br>
              <a:rPr lang="en-US" dirty="0">
                <a:latin typeface="Arial" panose="020B0604020202020204" pitchFamily="34" charset="0"/>
                <a:cs typeface="Arial" panose="020B0604020202020204" pitchFamily="34" charset="0"/>
              </a:rPr>
            </a:br>
            <a:endParaRPr lang="en-US" sz="1200" dirty="0"/>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3"/>
              </a:rPr>
              <a:t>https://mcas.onlinehelp.cognia.org/</a:t>
            </a:r>
            <a:r>
              <a:rPr lang="en-US" dirty="0">
                <a:latin typeface="Arial" panose="020B0604020202020204" pitchFamily="34" charset="0"/>
                <a:cs typeface="Arial" panose="020B0604020202020204" pitchFamily="34" charset="0"/>
              </a:rPr>
              <a:t> </a:t>
            </a:r>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Email: </a:t>
            </a:r>
            <a:r>
              <a:rPr lang="en-US" sz="2299" dirty="0">
                <a:hlinkClick r:id="rId4"/>
              </a:rPr>
              <a:t>mcas@cognia.org</a:t>
            </a:r>
            <a:endParaRPr lang="en-US" sz="2299" dirty="0"/>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Phone: </a:t>
            </a:r>
            <a:r>
              <a:rPr lang="en-US" dirty="0">
                <a:solidFill>
                  <a:schemeClr val="tx1"/>
                </a:solidFill>
                <a:latin typeface="Arial" panose="020B0604020202020204" pitchFamily="34" charset="0"/>
                <a:cs typeface="Arial" panose="020B0604020202020204" pitchFamily="34" charset="0"/>
              </a:rPr>
              <a:t>800-737-5103</a:t>
            </a:r>
          </a:p>
          <a:p>
            <a:pPr marL="852589" lvl="1" indent="-457200">
              <a:buClr>
                <a:srgbClr val="010203"/>
              </a:buClr>
            </a:pPr>
            <a:r>
              <a:rPr lang="en-US" b="1" dirty="0">
                <a:solidFill>
                  <a:schemeClr val="tx1"/>
                </a:solidFill>
              </a:rPr>
              <a:t>TTY: </a:t>
            </a:r>
            <a:r>
              <a:rPr lang="en-US" dirty="0">
                <a:solidFill>
                  <a:schemeClr val="tx1"/>
                </a:solidFill>
              </a:rPr>
              <a:t>888-222-1671</a:t>
            </a:r>
          </a:p>
          <a:p>
            <a:pPr marL="852589" lvl="1" indent="-457200">
              <a:buClr>
                <a:srgbClr val="010203"/>
              </a:buClr>
            </a:pPr>
            <a:r>
              <a:rPr lang="en-US" b="0" i="0" dirty="0">
                <a:solidFill>
                  <a:srgbClr val="000000"/>
                </a:solidFill>
                <a:effectLst/>
                <a:latin typeface="Helvetica" panose="020B0604020202020204" pitchFamily="34" charset="0"/>
              </a:rPr>
              <a:t>Live chat is available at the link on the bottom of the page at the </a:t>
            </a:r>
            <a:r>
              <a:rPr lang="en-US" b="0" i="0" u="sng" dirty="0">
                <a:solidFill>
                  <a:srgbClr val="337AB7"/>
                </a:solidFill>
                <a:effectLst/>
                <a:latin typeface="Helvetica" panose="020B0604020202020204" pitchFamily="34" charset="0"/>
                <a:hlinkClick r:id="rId3"/>
              </a:rPr>
              <a:t>MCAS Resource Center</a:t>
            </a:r>
            <a:endParaRPr lang="en-US" dirty="0"/>
          </a:p>
          <a:p>
            <a:endParaRPr lang="en-US" dirty="0"/>
          </a:p>
        </p:txBody>
      </p:sp>
      <p:sp>
        <p:nvSpPr>
          <p:cNvPr id="2" name="Text Placeholder 1">
            <a:extLst>
              <a:ext uri="{FF2B5EF4-FFF2-40B4-BE49-F238E27FC236}">
                <a16:creationId xmlns:a16="http://schemas.microsoft.com/office/drawing/2014/main" id="{1C6A7017-17C6-F511-1D48-8093C62BB9FA}"/>
              </a:ext>
            </a:extLst>
          </p:cNvPr>
          <p:cNvSpPr>
            <a:spLocks noGrp="1"/>
          </p:cNvSpPr>
          <p:nvPr>
            <p:ph type="body" idx="4294967295"/>
          </p:nvPr>
        </p:nvSpPr>
        <p:spPr>
          <a:xfrm>
            <a:off x="273191" y="1467311"/>
            <a:ext cx="5157788" cy="676275"/>
          </a:xfrm>
        </p:spPr>
        <p:txBody>
          <a:bodyPr>
            <a:normAutofit/>
          </a:bodyPr>
          <a:lstStyle/>
          <a:p>
            <a:pPr marL="0" indent="0">
              <a:buNone/>
            </a:pPr>
            <a:r>
              <a:rPr lang="en-US" sz="3200" b="1" dirty="0">
                <a:solidFill>
                  <a:schemeClr val="tx1"/>
                </a:solidFill>
                <a:latin typeface="Arial" panose="020B0604020202020204" pitchFamily="34" charset="0"/>
                <a:cs typeface="Arial" panose="020B0604020202020204" pitchFamily="34" charset="0"/>
              </a:rPr>
              <a:t>MCAS Service Center </a:t>
            </a:r>
          </a:p>
        </p:txBody>
      </p:sp>
      <p:sp>
        <p:nvSpPr>
          <p:cNvPr id="4" name="Text Placeholder 3">
            <a:extLst>
              <a:ext uri="{FF2B5EF4-FFF2-40B4-BE49-F238E27FC236}">
                <a16:creationId xmlns:a16="http://schemas.microsoft.com/office/drawing/2014/main" id="{4FAEE545-508E-BBC8-B75B-D911AD48B8DB}"/>
              </a:ext>
            </a:extLst>
          </p:cNvPr>
          <p:cNvSpPr>
            <a:spLocks noGrp="1"/>
          </p:cNvSpPr>
          <p:nvPr>
            <p:ph type="body" sz="quarter" idx="4294967295"/>
          </p:nvPr>
        </p:nvSpPr>
        <p:spPr>
          <a:xfrm>
            <a:off x="6660470" y="1467311"/>
            <a:ext cx="5640387" cy="676275"/>
          </a:xfrm>
        </p:spPr>
        <p:txBody>
          <a:bodyPr>
            <a:noAutofit/>
          </a:bodyPr>
          <a:lstStyle/>
          <a:p>
            <a:pPr marL="0" indent="0">
              <a:buNone/>
            </a:pPr>
            <a:r>
              <a:rPr lang="en-US" sz="3200" b="1" dirty="0">
                <a:solidFill>
                  <a:schemeClr val="tx1"/>
                </a:solidFill>
                <a:latin typeface="Arial" panose="020B0604020202020204" pitchFamily="34" charset="0"/>
                <a:cs typeface="Arial" panose="020B0604020202020204" pitchFamily="34" charset="0"/>
              </a:rPr>
              <a:t>DESE</a:t>
            </a:r>
            <a:endParaRPr lang="en-US" b="1"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0287B2E-8978-C144-AD68-11C997FF9006}"/>
              </a:ext>
            </a:extLst>
          </p:cNvPr>
          <p:cNvSpPr>
            <a:spLocks noGrp="1"/>
          </p:cNvSpPr>
          <p:nvPr>
            <p:ph sz="quarter" idx="4294967295"/>
          </p:nvPr>
        </p:nvSpPr>
        <p:spPr>
          <a:xfrm>
            <a:off x="6660470" y="2098139"/>
            <a:ext cx="5157788" cy="4394736"/>
          </a:xfrm>
        </p:spPr>
        <p:txBody>
          <a:bodyPr vert="horz" lIns="91440" tIns="45720" rIns="91440" bIns="45720" rtlCol="0" anchor="t">
            <a:noAutofit/>
          </a:bodyPr>
          <a:lstStyle/>
          <a:p>
            <a:pPr marL="0" indent="0">
              <a:buClr>
                <a:srgbClr val="010203"/>
              </a:buClr>
              <a:buNone/>
            </a:pPr>
            <a:r>
              <a:rPr lang="en-US" sz="2400" b="1" dirty="0">
                <a:solidFill>
                  <a:schemeClr val="tx1"/>
                </a:solidFill>
                <a:latin typeface="Arial"/>
                <a:cs typeface="Arial"/>
              </a:rPr>
              <a:t>Office of Student Assessment Services</a:t>
            </a:r>
          </a:p>
          <a:p>
            <a:pPr>
              <a:buClr>
                <a:srgbClr val="010203"/>
              </a:buClr>
            </a:pPr>
            <a:r>
              <a:rPr lang="en-US" sz="2000" dirty="0">
                <a:solidFill>
                  <a:schemeClr val="tx1"/>
                </a:solidFill>
                <a:latin typeface="Arial"/>
                <a:cs typeface="Arial"/>
              </a:rPr>
              <a:t>Policy questions (e.g., student participation, accommodations)</a:t>
            </a:r>
            <a:br>
              <a:rPr lang="en-US" sz="2000" dirty="0">
                <a:latin typeface="Arial" panose="020B0604020202020204" pitchFamily="34" charset="0"/>
                <a:cs typeface="Arial" panose="020B0604020202020204" pitchFamily="34" charset="0"/>
              </a:rPr>
            </a:br>
            <a:r>
              <a:rPr lang="en-US" sz="2400" b="1" dirty="0">
                <a:solidFill>
                  <a:schemeClr val="tx1"/>
                </a:solidFill>
                <a:latin typeface="Arial"/>
                <a:cs typeface="Arial"/>
              </a:rPr>
              <a:t>Web: </a:t>
            </a:r>
            <a:r>
              <a:rPr lang="en-US" sz="2400" dirty="0">
                <a:latin typeface="Arial"/>
                <a:cs typeface="Arial"/>
                <a:hlinkClick r:id="rId5"/>
              </a:rPr>
              <a:t>www.doe.mass.edu/mcas</a:t>
            </a:r>
            <a:r>
              <a:rPr lang="en-US" sz="2400" dirty="0">
                <a:latin typeface="Arial"/>
                <a:cs typeface="Arial"/>
              </a:rPr>
              <a:t> </a:t>
            </a:r>
            <a:endParaRPr lang="en-US" sz="2400" dirty="0">
              <a:solidFill>
                <a:srgbClr val="000000"/>
              </a:solidFill>
            </a:endParaRPr>
          </a:p>
          <a:p>
            <a:pPr marL="852170" lvl="1" indent="-457200">
              <a:buClr>
                <a:srgbClr val="010203"/>
              </a:buClr>
            </a:pPr>
            <a:r>
              <a:rPr lang="en-US" sz="2000" b="1" dirty="0">
                <a:solidFill>
                  <a:schemeClr val="tx1"/>
                </a:solidFill>
                <a:latin typeface="Arial"/>
                <a:cs typeface="Arial"/>
              </a:rPr>
              <a:t>Email: </a:t>
            </a:r>
            <a:r>
              <a:rPr lang="en-US" sz="2000" dirty="0">
                <a:latin typeface="Arial"/>
                <a:cs typeface="Arial"/>
                <a:hlinkClick r:id="rId6"/>
              </a:rPr>
              <a:t>mcas@mass.gov</a:t>
            </a:r>
            <a:r>
              <a:rPr lang="en-US" sz="2000" dirty="0">
                <a:latin typeface="Arial"/>
                <a:cs typeface="Arial"/>
              </a:rPr>
              <a:t> </a:t>
            </a:r>
          </a:p>
          <a:p>
            <a:pPr marL="852170" lvl="1" indent="-457200">
              <a:buClr>
                <a:srgbClr val="010203"/>
              </a:buClr>
            </a:pPr>
            <a:r>
              <a:rPr lang="en-US" sz="2000" b="1" dirty="0">
                <a:solidFill>
                  <a:schemeClr val="tx1"/>
                </a:solidFill>
                <a:latin typeface="Arial"/>
                <a:cs typeface="Arial"/>
              </a:rPr>
              <a:t>Phone: </a:t>
            </a:r>
            <a:r>
              <a:rPr lang="en-US" sz="2000" dirty="0">
                <a:solidFill>
                  <a:schemeClr val="tx1"/>
                </a:solidFill>
                <a:latin typeface="Arial"/>
                <a:cs typeface="Arial"/>
              </a:rPr>
              <a:t>781-338-3625</a:t>
            </a:r>
          </a:p>
          <a:p>
            <a:pPr marL="852170" lvl="1" indent="-457200">
              <a:buClr>
                <a:srgbClr val="010203"/>
              </a:buClr>
            </a:pPr>
            <a:r>
              <a:rPr lang="en-US" sz="2000" b="1" dirty="0">
                <a:solidFill>
                  <a:schemeClr val="tx1"/>
                </a:solidFill>
                <a:latin typeface="Arial"/>
                <a:cs typeface="Arial"/>
              </a:rPr>
              <a:t>TTY: </a:t>
            </a:r>
            <a:r>
              <a:rPr lang="en-US" sz="2000" dirty="0">
                <a:solidFill>
                  <a:schemeClr val="tx1"/>
                </a:solidFill>
                <a:latin typeface="Arial"/>
                <a:cs typeface="Arial"/>
              </a:rPr>
              <a:t>800-439-2370</a:t>
            </a:r>
          </a:p>
          <a:p>
            <a:pPr marL="0" indent="0">
              <a:buClr>
                <a:srgbClr val="010203"/>
              </a:buClr>
              <a:buNone/>
            </a:pPr>
            <a:r>
              <a:rPr lang="en-US" sz="2400" b="1" dirty="0">
                <a:solidFill>
                  <a:schemeClr val="tx1"/>
                </a:solidFill>
                <a:latin typeface="Arial"/>
                <a:cs typeface="Arial"/>
              </a:rPr>
              <a:t>Office of Language Acquisition  </a:t>
            </a:r>
          </a:p>
          <a:p>
            <a:pPr>
              <a:buClr>
                <a:srgbClr val="010203"/>
              </a:buClr>
            </a:pPr>
            <a:r>
              <a:rPr lang="en-US" sz="2000" dirty="0">
                <a:solidFill>
                  <a:schemeClr val="tx1"/>
                </a:solidFill>
                <a:latin typeface="Arial"/>
                <a:cs typeface="Arial"/>
              </a:rPr>
              <a:t>Questions about dual language bilingual education </a:t>
            </a:r>
          </a:p>
          <a:p>
            <a:pPr lvl="1">
              <a:buClr>
                <a:srgbClr val="010203"/>
              </a:buClr>
            </a:pPr>
            <a:r>
              <a:rPr lang="en-US" sz="2000" b="1" dirty="0">
                <a:solidFill>
                  <a:schemeClr val="tx1"/>
                </a:solidFill>
                <a:latin typeface="Arial"/>
                <a:cs typeface="Arial"/>
              </a:rPr>
              <a:t>Email:</a:t>
            </a:r>
            <a:r>
              <a:rPr lang="en-US" sz="2000" dirty="0">
                <a:solidFill>
                  <a:schemeClr val="tx1"/>
                </a:solidFill>
                <a:latin typeface="Arial"/>
                <a:cs typeface="Arial"/>
              </a:rPr>
              <a:t> </a:t>
            </a:r>
            <a:r>
              <a:rPr lang="en-US" sz="2000" dirty="0">
                <a:solidFill>
                  <a:schemeClr val="tx1"/>
                </a:solidFill>
                <a:latin typeface="Arial"/>
                <a:cs typeface="Arial"/>
                <a:hlinkClick r:id="rId7">
                  <a:extLst>
                    <a:ext uri="{A12FA001-AC4F-418D-AE19-62706E023703}">
                      <ahyp:hlinkClr xmlns:ahyp="http://schemas.microsoft.com/office/drawing/2018/hyperlinkcolor" val="tx"/>
                    </a:ext>
                  </a:extLst>
                </a:hlinkClick>
              </a:rPr>
              <a:t>el@doe.mass.edu</a:t>
            </a:r>
            <a:endParaRPr lang="en-US" sz="2000" dirty="0">
              <a:solidFill>
                <a:schemeClr val="tx1"/>
              </a:solidFill>
              <a:latin typeface="Arial"/>
              <a:cs typeface="Arial"/>
            </a:endParaRPr>
          </a:p>
        </p:txBody>
      </p:sp>
      <p:sp>
        <p:nvSpPr>
          <p:cNvPr id="7" name="Slide Number Placeholder 6">
            <a:extLst>
              <a:ext uri="{FF2B5EF4-FFF2-40B4-BE49-F238E27FC236}">
                <a16:creationId xmlns:a16="http://schemas.microsoft.com/office/drawing/2014/main" id="{050172BA-C592-5576-2329-7F12F85F3969}"/>
              </a:ext>
            </a:extLst>
          </p:cNvPr>
          <p:cNvSpPr>
            <a:spLocks noGrp="1"/>
          </p:cNvSpPr>
          <p:nvPr>
            <p:ph type="sldNum" sz="quarter" idx="12"/>
          </p:nvPr>
        </p:nvSpPr>
        <p:spPr/>
        <p:txBody>
          <a:bodyPr/>
          <a:lstStyle/>
          <a:p>
            <a:fld id="{68A8D22E-6BC5-9E47-900C-2BB94685D9F5}" type="slidenum">
              <a:rPr lang="en-US" smtClean="0"/>
              <a:t>45</a:t>
            </a:fld>
            <a:endParaRPr lang="en-US" dirty="0"/>
          </a:p>
        </p:txBody>
      </p:sp>
    </p:spTree>
    <p:extLst>
      <p:ext uri="{BB962C8B-B14F-4D97-AF65-F5344CB8AC3E}">
        <p14:creationId xmlns:p14="http://schemas.microsoft.com/office/powerpoint/2010/main" val="3944713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D50B-F54B-D7CD-8F65-4E922EEB5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79099-B099-567C-77C7-7444632154ED}"/>
              </a:ext>
            </a:extLst>
          </p:cNvPr>
          <p:cNvSpPr>
            <a:spLocks noGrp="1"/>
          </p:cNvSpPr>
          <p:nvPr>
            <p:ph type="title" idx="4294967295"/>
          </p:nvPr>
        </p:nvSpPr>
        <p:spPr>
          <a:xfrm>
            <a:off x="2926080" y="2951162"/>
            <a:ext cx="8075903" cy="862013"/>
          </a:xfrm>
        </p:spPr>
        <p:txBody>
          <a:bodyPr>
            <a:normAutofit/>
          </a:bodyPr>
          <a:lstStyle/>
          <a:p>
            <a:r>
              <a:rPr lang="en-US" dirty="0">
                <a:solidFill>
                  <a:schemeClr val="tx1"/>
                </a:solidFill>
              </a:rPr>
              <a:t>7</a:t>
            </a:r>
            <a:r>
              <a:rPr lang="en-US" dirty="0">
                <a:solidFill>
                  <a:schemeClr val="tx1"/>
                </a:solidFill>
                <a:latin typeface="Arial" panose="020B0604020202020204" pitchFamily="34" charset="0"/>
                <a:cs typeface="Arial" panose="020B0604020202020204" pitchFamily="34" charset="0"/>
              </a:rPr>
              <a:t>. Live “Sandbox” Time</a:t>
            </a:r>
          </a:p>
        </p:txBody>
      </p:sp>
      <p:sp>
        <p:nvSpPr>
          <p:cNvPr id="3" name="Slide Number Placeholder 2">
            <a:extLst>
              <a:ext uri="{FF2B5EF4-FFF2-40B4-BE49-F238E27FC236}">
                <a16:creationId xmlns:a16="http://schemas.microsoft.com/office/drawing/2014/main" id="{D90C612E-FC27-0497-DFEC-FB1053EDEC4F}"/>
              </a:ext>
            </a:extLst>
          </p:cNvPr>
          <p:cNvSpPr>
            <a:spLocks noGrp="1"/>
          </p:cNvSpPr>
          <p:nvPr>
            <p:ph type="sldNum" sz="quarter" idx="12"/>
          </p:nvPr>
        </p:nvSpPr>
        <p:spPr/>
        <p:txBody>
          <a:bodyPr/>
          <a:lstStyle/>
          <a:p>
            <a:fld id="{68A8D22E-6BC5-9E47-900C-2BB94685D9F5}" type="slidenum">
              <a:rPr lang="en-US" smtClean="0"/>
              <a:pPr/>
              <a:t>46</a:t>
            </a:fld>
            <a:endParaRPr lang="en-US" dirty="0"/>
          </a:p>
        </p:txBody>
      </p:sp>
    </p:spTree>
    <p:extLst>
      <p:ext uri="{BB962C8B-B14F-4D97-AF65-F5344CB8AC3E}">
        <p14:creationId xmlns:p14="http://schemas.microsoft.com/office/powerpoint/2010/main" val="103280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dirty="0"/>
              <a:t>Poll Question</a:t>
            </a:r>
            <a:r>
              <a:rPr lang="en-US" sz="200" dirty="0"/>
              <a:t>—</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p:txBody>
          <a:bodyPr>
            <a:normAutofit/>
          </a:bodyPr>
          <a:lstStyle/>
          <a:p>
            <a:pPr marL="0" indent="0">
              <a:buNone/>
            </a:pPr>
            <a:r>
              <a:rPr lang="en-US" sz="3200" b="1" dirty="0"/>
              <a:t>Which demonstrations would you like to see again?</a:t>
            </a:r>
          </a:p>
          <a:p>
            <a:pPr marL="514350" indent="-514350">
              <a:buFont typeface="+mj-lt"/>
              <a:buAutoNum type="alphaUcPeriod"/>
            </a:pPr>
            <a:r>
              <a:rPr lang="en-US" sz="3200" dirty="0"/>
              <a:t>Navigating the MCAS Resource Center</a:t>
            </a:r>
          </a:p>
          <a:p>
            <a:pPr marL="514350" indent="-514350">
              <a:buFont typeface="+mj-lt"/>
              <a:buAutoNum type="alphaUcPeriod"/>
            </a:pPr>
            <a:r>
              <a:rPr lang="en-US" sz="3200" dirty="0"/>
              <a:t>Assigning the Spanish/English edition during Student Registration</a:t>
            </a:r>
          </a:p>
          <a:p>
            <a:pPr marL="514350" indent="-514350">
              <a:buFont typeface="+mj-lt"/>
              <a:buAutoNum type="alphaUcPeriod"/>
            </a:pPr>
            <a:r>
              <a:rPr lang="en-US" sz="3200" dirty="0"/>
              <a:t>Assigning the Spanish/English edition manually in the MCAS Portal user interface </a:t>
            </a:r>
          </a:p>
          <a:p>
            <a:pPr marL="514350" indent="-514350">
              <a:buFont typeface="+mj-lt"/>
              <a:buAutoNum type="alphaUcPeriod"/>
            </a:pPr>
            <a:r>
              <a:rPr lang="en-US" sz="3200" dirty="0"/>
              <a:t>Scheduling Spanish/English classes in the MCAS Portal</a:t>
            </a:r>
          </a:p>
          <a:p>
            <a:pPr marL="514350" indent="-514350">
              <a:buFont typeface="+mj-lt"/>
              <a:buAutoNum type="alphaUcPeriod"/>
            </a:pPr>
            <a:endParaRPr lang="en-US" sz="3200" dirty="0"/>
          </a:p>
          <a:p>
            <a:pPr marL="514350" indent="-514350">
              <a:buFont typeface="+mj-lt"/>
              <a:buAutoNum type="alphaUcPeriod"/>
            </a:pPr>
            <a:endParaRPr lang="en-US" sz="3200" dirty="0"/>
          </a:p>
          <a:p>
            <a:pPr marL="514350" indent="-514350">
              <a:buFont typeface="+mj-lt"/>
              <a:buAutoNum type="alphaUcPeriod"/>
            </a:pPr>
            <a:endParaRPr lang="en-US" sz="3200" dirty="0"/>
          </a:p>
          <a:p>
            <a:pPr marL="514350" indent="-514350">
              <a:buFont typeface="+mj-lt"/>
              <a:buAutoNum type="alphaUcPeriod"/>
            </a:pPr>
            <a:endParaRPr lang="en-US" sz="3200" dirty="0"/>
          </a:p>
          <a:p>
            <a:pPr marL="1022350" lvl="1" indent="-514350">
              <a:buAutoNum type="alphaUcPeriod"/>
            </a:pPr>
            <a:endParaRPr lang="en-US" sz="3200" dirty="0"/>
          </a:p>
        </p:txBody>
      </p:sp>
      <p:sp>
        <p:nvSpPr>
          <p:cNvPr id="4" name="Slide Number Placeholder 3">
            <a:extLst>
              <a:ext uri="{FF2B5EF4-FFF2-40B4-BE49-F238E27FC236}">
                <a16:creationId xmlns:a16="http://schemas.microsoft.com/office/drawing/2014/main" id="{79A509F0-B604-50B6-8FF5-F7DDD17314BC}"/>
              </a:ext>
            </a:extLst>
          </p:cNvPr>
          <p:cNvSpPr>
            <a:spLocks noGrp="1"/>
          </p:cNvSpPr>
          <p:nvPr>
            <p:ph type="sldNum" sz="quarter" idx="12"/>
          </p:nvPr>
        </p:nvSpPr>
        <p:spPr/>
        <p:txBody>
          <a:bodyPr/>
          <a:lstStyle/>
          <a:p>
            <a:fld id="{68A8D22E-6BC5-9E47-900C-2BB94685D9F5}" type="slidenum">
              <a:rPr lang="en-US" smtClean="0"/>
              <a:pPr/>
              <a:t>47</a:t>
            </a:fld>
            <a:endParaRPr lang="en-US" dirty="0"/>
          </a:p>
        </p:txBody>
      </p:sp>
    </p:spTree>
    <p:extLst>
      <p:ext uri="{BB962C8B-B14F-4D97-AF65-F5344CB8AC3E}">
        <p14:creationId xmlns:p14="http://schemas.microsoft.com/office/powerpoint/2010/main" val="518364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6ECE3-F650-4378-934E-EE8C413AE02A}"/>
              </a:ext>
            </a:extLst>
          </p:cNvPr>
          <p:cNvSpPr>
            <a:spLocks noGrp="1"/>
          </p:cNvSpPr>
          <p:nvPr>
            <p:ph type="title"/>
          </p:nvPr>
        </p:nvSpPr>
        <p:spPr/>
        <p:txBody>
          <a:bodyPr>
            <a:normAutofit/>
          </a:bodyPr>
          <a:lstStyle/>
          <a:p>
            <a:pPr algn="ctr"/>
            <a:r>
              <a:rPr lang="en-US" sz="5398" b="1" dirty="0"/>
              <a:t>THANK YOU</a:t>
            </a:r>
          </a:p>
        </p:txBody>
      </p:sp>
      <p:sp>
        <p:nvSpPr>
          <p:cNvPr id="2" name="文本框 10">
            <a:extLst>
              <a:ext uri="{FF2B5EF4-FFF2-40B4-BE49-F238E27FC236}">
                <a16:creationId xmlns:a16="http://schemas.microsoft.com/office/drawing/2014/main" id="{65AC4342-977A-FE94-C667-6CC1EC805FF2}"/>
              </a:ext>
            </a:extLst>
          </p:cNvPr>
          <p:cNvSpPr txBox="1">
            <a:spLocks noChangeArrowheads="1"/>
          </p:cNvSpPr>
          <p:nvPr/>
        </p:nvSpPr>
        <p:spPr bwMode="auto">
          <a:xfrm>
            <a:off x="1671144" y="1977119"/>
            <a:ext cx="8975835" cy="399981"/>
          </a:xfrm>
          <a:prstGeom prst="rect">
            <a:avLst/>
          </a:prstGeom>
          <a:noFill/>
          <a:ln w="9525">
            <a:noFill/>
            <a:miter lim="800000"/>
            <a:headEnd/>
            <a:tailEnd/>
          </a:ln>
        </p:spPr>
        <p:txBody>
          <a:bodyPr wrap="square">
            <a:spAutoFit/>
          </a:bodyPr>
          <a:lstStyle/>
          <a:p>
            <a:pPr algn="ctr" eaLnBrk="1" hangingPunct="1"/>
            <a:r>
              <a:rPr lang="en-US" altLang="zh-CN" sz="1999" b="1" dirty="0">
                <a:latin typeface="Arial" panose="020B0604020202020204" pitchFamily="34" charset="0"/>
                <a:ea typeface="Segoe SemiBold"/>
                <a:cs typeface="Arial" panose="020B0604020202020204" pitchFamily="34" charset="0"/>
              </a:rPr>
              <a:t>The Office of Student Assessment Services </a:t>
            </a:r>
            <a:endParaRPr lang="zh-CN" altLang="en-US" sz="1999" b="1">
              <a:latin typeface="Arial" panose="020B0604020202020204" pitchFamily="34" charset="0"/>
              <a:ea typeface="Segoe SemiBold"/>
              <a:cs typeface="Arial" panose="020B0604020202020204" pitchFamily="34" charset="0"/>
            </a:endParaRPr>
          </a:p>
        </p:txBody>
      </p:sp>
      <p:pic>
        <p:nvPicPr>
          <p:cNvPr id="11" name="Graphic 10" descr="phone icon">
            <a:extLst>
              <a:ext uri="{FF2B5EF4-FFF2-40B4-BE49-F238E27FC236}">
                <a16:creationId xmlns:a16="http://schemas.microsoft.com/office/drawing/2014/main" id="{50CF37C7-7697-49B2-8F01-E2F7AB7B2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040" y="2971920"/>
            <a:ext cx="457081" cy="457081"/>
          </a:xfrm>
          <a:prstGeom prst="rect">
            <a:avLst/>
          </a:prstGeom>
        </p:spPr>
      </p:pic>
      <p:sp>
        <p:nvSpPr>
          <p:cNvPr id="8" name="TextBox 7">
            <a:extLst>
              <a:ext uri="{FF2B5EF4-FFF2-40B4-BE49-F238E27FC236}">
                <a16:creationId xmlns:a16="http://schemas.microsoft.com/office/drawing/2014/main" id="{D52364A7-580D-AE8D-F784-8563D39CE920}"/>
              </a:ext>
            </a:extLst>
          </p:cNvPr>
          <p:cNvSpPr txBox="1"/>
          <p:nvPr/>
        </p:nvSpPr>
        <p:spPr>
          <a:xfrm>
            <a:off x="1918121" y="3009630"/>
            <a:ext cx="237675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rPr>
              <a:t>781-338-3625</a:t>
            </a:r>
          </a:p>
        </p:txBody>
      </p:sp>
      <p:pic>
        <p:nvPicPr>
          <p:cNvPr id="12" name="Graphic 11" descr="Email icon">
            <a:extLst>
              <a:ext uri="{FF2B5EF4-FFF2-40B4-BE49-F238E27FC236}">
                <a16:creationId xmlns:a16="http://schemas.microsoft.com/office/drawing/2014/main" id="{A09C4642-67BC-4D06-A3AD-DFA1158F1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0601" y="2874680"/>
            <a:ext cx="540693" cy="540693"/>
          </a:xfrm>
          <a:prstGeom prst="rect">
            <a:avLst/>
          </a:prstGeom>
        </p:spPr>
      </p:pic>
      <p:sp>
        <p:nvSpPr>
          <p:cNvPr id="9" name="TextBox 8">
            <a:extLst>
              <a:ext uri="{FF2B5EF4-FFF2-40B4-BE49-F238E27FC236}">
                <a16:creationId xmlns:a16="http://schemas.microsoft.com/office/drawing/2014/main" id="{D7D507E8-7DBC-71DC-71C9-20BC9E38067A}"/>
              </a:ext>
            </a:extLst>
          </p:cNvPr>
          <p:cNvSpPr txBox="1"/>
          <p:nvPr/>
        </p:nvSpPr>
        <p:spPr>
          <a:xfrm>
            <a:off x="7387870" y="2971919"/>
            <a:ext cx="299993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hlinkClick r:id="rId7"/>
              </a:rPr>
              <a:t>mcas@mass.gov</a:t>
            </a:r>
            <a:r>
              <a:rPr lang="en-US" sz="1999" dirty="0">
                <a:latin typeface="Arial" panose="020B0604020202020204" pitchFamily="34" charset="0"/>
                <a:cs typeface="Arial" panose="020B0604020202020204" pitchFamily="34" charset="0"/>
              </a:rPr>
              <a:t> </a:t>
            </a:r>
          </a:p>
        </p:txBody>
      </p:sp>
      <p:pic>
        <p:nvPicPr>
          <p:cNvPr id="70" name="Graphic 69" descr="internet icon">
            <a:extLst>
              <a:ext uri="{FF2B5EF4-FFF2-40B4-BE49-F238E27FC236}">
                <a16:creationId xmlns:a16="http://schemas.microsoft.com/office/drawing/2014/main" id="{A0F0B6FE-BDBA-4605-BD46-20A654F1A4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7215" y="3658951"/>
            <a:ext cx="544731" cy="544731"/>
          </a:xfrm>
          <a:prstGeom prst="rect">
            <a:avLst/>
          </a:prstGeom>
        </p:spPr>
      </p:pic>
      <p:sp>
        <p:nvSpPr>
          <p:cNvPr id="10" name="TextBox 9">
            <a:extLst>
              <a:ext uri="{FF2B5EF4-FFF2-40B4-BE49-F238E27FC236}">
                <a16:creationId xmlns:a16="http://schemas.microsoft.com/office/drawing/2014/main" id="{7BE3C942-6A76-228B-CC15-6292752AB424}"/>
              </a:ext>
            </a:extLst>
          </p:cNvPr>
          <p:cNvSpPr txBox="1"/>
          <p:nvPr/>
        </p:nvSpPr>
        <p:spPr>
          <a:xfrm>
            <a:off x="1961946" y="3742135"/>
            <a:ext cx="508542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hlinkClick r:id="rId10"/>
              </a:rPr>
              <a:t>www.doe.mass.edu/mcas</a:t>
            </a:r>
            <a:r>
              <a:rPr lang="en-US" sz="1999" dirty="0">
                <a:latin typeface="Arial" panose="020B0604020202020204" pitchFamily="34" charset="0"/>
                <a:cs typeface="Arial" panose="020B0604020202020204" pitchFamily="34" charset="0"/>
              </a:rPr>
              <a:t>  </a:t>
            </a:r>
          </a:p>
        </p:txBody>
      </p:sp>
      <p:pic>
        <p:nvPicPr>
          <p:cNvPr id="15" name="Graphic 14" descr="mailing address icon">
            <a:extLst>
              <a:ext uri="{FF2B5EF4-FFF2-40B4-BE49-F238E27FC236}">
                <a16:creationId xmlns:a16="http://schemas.microsoft.com/office/drawing/2014/main" id="{52358C72-268A-4136-8497-230A4AC0E8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7090" y="3628500"/>
            <a:ext cx="544732" cy="544732"/>
          </a:xfrm>
          <a:prstGeom prst="rect">
            <a:avLst/>
          </a:prstGeom>
        </p:spPr>
      </p:pic>
      <p:sp>
        <p:nvSpPr>
          <p:cNvPr id="14" name="TextBox 13">
            <a:extLst>
              <a:ext uri="{FF2B5EF4-FFF2-40B4-BE49-F238E27FC236}">
                <a16:creationId xmlns:a16="http://schemas.microsoft.com/office/drawing/2014/main" id="{82763777-05D3-0160-67F6-BC78C18C3576}"/>
              </a:ext>
            </a:extLst>
          </p:cNvPr>
          <p:cNvSpPr txBox="1"/>
          <p:nvPr/>
        </p:nvSpPr>
        <p:spPr>
          <a:xfrm>
            <a:off x="7183853" y="3731311"/>
            <a:ext cx="6092407" cy="400006"/>
          </a:xfrm>
          <a:prstGeom prst="rect">
            <a:avLst/>
          </a:prstGeom>
          <a:noFill/>
        </p:spPr>
        <p:txBody>
          <a:bodyPr wrap="square">
            <a:spAutoFit/>
          </a:bodyPr>
          <a:lstStyle/>
          <a:p>
            <a:r>
              <a:rPr lang="en-US" sz="1999" dirty="0">
                <a:latin typeface="Arial" panose="020B0604020202020204" pitchFamily="34" charset="0"/>
                <a:cs typeface="Arial" panose="020B0604020202020204" pitchFamily="34" charset="0"/>
              </a:rPr>
              <a:t>135 Santilli Highway, Everett, MA 02149</a:t>
            </a:r>
          </a:p>
        </p:txBody>
      </p:sp>
    </p:spTree>
    <p:extLst>
      <p:ext uri="{BB962C8B-B14F-4D97-AF65-F5344CB8AC3E}">
        <p14:creationId xmlns:p14="http://schemas.microsoft.com/office/powerpoint/2010/main" val="197619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Today’s Agenda</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vert="horz" lIns="91440" tIns="45720" rIns="91440" bIns="45720" rtlCol="0" anchor="t">
            <a:normAutofit/>
          </a:bodyPr>
          <a:lstStyle/>
          <a:p>
            <a:pPr marL="0" indent="0">
              <a:buClrTx/>
              <a:buNone/>
            </a:pPr>
            <a:endParaRPr lang="en-US" dirty="0">
              <a:solidFill>
                <a:srgbClr val="000000"/>
              </a:solidFill>
              <a:latin typeface="Arial"/>
              <a:cs typeface="Arial"/>
            </a:endParaRPr>
          </a:p>
          <a:p>
            <a:pPr marL="0" indent="0">
              <a:buClrTx/>
              <a:buNone/>
            </a:pPr>
            <a:endParaRPr lang="en-US" dirty="0">
              <a:solidFill>
                <a:srgbClr val="101D35"/>
              </a:solidFill>
              <a:latin typeface="Arial"/>
              <a:cs typeface="Arial"/>
            </a:endParaRPr>
          </a:p>
          <a:p>
            <a:pPr marL="514350" indent="-514350">
              <a:buClrTx/>
              <a:buFont typeface="+mj-lt"/>
              <a:buAutoNum type="arabicPeriod"/>
            </a:pPr>
            <a:endParaRPr lang="en-US" dirty="0">
              <a:solidFill>
                <a:srgbClr val="101D35"/>
              </a:solidFill>
              <a:latin typeface="Arial" panose="020B060402020202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AEE3FFED-666D-FCDD-5269-A07B75C217BE}"/>
              </a:ext>
            </a:extLst>
          </p:cNvPr>
          <p:cNvSpPr>
            <a:spLocks noGrp="1"/>
          </p:cNvSpPr>
          <p:nvPr>
            <p:ph type="sldNum" sz="quarter" idx="12"/>
          </p:nvPr>
        </p:nvSpPr>
        <p:spPr/>
        <p:txBody>
          <a:bodyPr/>
          <a:lstStyle/>
          <a:p>
            <a:fld id="{68A8D22E-6BC5-9E47-900C-2BB94685D9F5}" type="slidenum">
              <a:rPr lang="en-US" smtClean="0"/>
              <a:t>5</a:t>
            </a:fld>
            <a:endParaRPr lang="en-US" dirty="0"/>
          </a:p>
        </p:txBody>
      </p:sp>
      <p:sp>
        <p:nvSpPr>
          <p:cNvPr id="4" name="Text Placeholder 2">
            <a:extLst>
              <a:ext uri="{FF2B5EF4-FFF2-40B4-BE49-F238E27FC236}">
                <a16:creationId xmlns:a16="http://schemas.microsoft.com/office/drawing/2014/main" id="{ACE31DF6-215E-A10C-4B2B-D3B622378AC4}"/>
              </a:ext>
            </a:extLst>
          </p:cNvPr>
          <p:cNvSpPr txBox="1">
            <a:spLocks/>
          </p:cNvSpPr>
          <p:nvPr/>
        </p:nvSpPr>
        <p:spPr>
          <a:xfrm>
            <a:off x="173180" y="1591254"/>
            <a:ext cx="11783292" cy="47324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0000"/>
              </a:solidFill>
            </a:endParaRPr>
          </a:p>
        </p:txBody>
      </p:sp>
      <p:sp>
        <p:nvSpPr>
          <p:cNvPr id="6" name="Text Placeholder 2">
            <a:extLst>
              <a:ext uri="{FF2B5EF4-FFF2-40B4-BE49-F238E27FC236}">
                <a16:creationId xmlns:a16="http://schemas.microsoft.com/office/drawing/2014/main" id="{C7E3AEE8-585B-F7E2-111D-889242766E56}"/>
              </a:ext>
            </a:extLst>
          </p:cNvPr>
          <p:cNvSpPr txBox="1">
            <a:spLocks/>
          </p:cNvSpPr>
          <p:nvPr/>
        </p:nvSpPr>
        <p:spPr>
          <a:xfrm>
            <a:off x="325580" y="1743654"/>
            <a:ext cx="11286318" cy="4414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rgbClr val="000000"/>
                </a:solidFill>
              </a:rPr>
              <a:t>Overview of the Spanish/English Tests</a:t>
            </a:r>
          </a:p>
          <a:p>
            <a:pPr marL="514350" indent="-514350">
              <a:buFont typeface="+mj-lt"/>
              <a:buAutoNum type="arabicPeriod"/>
            </a:pPr>
            <a:r>
              <a:rPr lang="en-US" dirty="0">
                <a:solidFill>
                  <a:srgbClr val="000000"/>
                </a:solidFill>
              </a:rPr>
              <a:t>Participation Guidelines</a:t>
            </a:r>
          </a:p>
          <a:p>
            <a:pPr marL="514350" indent="-514350">
              <a:buFont typeface="+mj-lt"/>
              <a:buAutoNum type="arabicPeriod"/>
            </a:pPr>
            <a:r>
              <a:rPr lang="en-US" dirty="0">
                <a:solidFill>
                  <a:schemeClr val="tx1"/>
                </a:solidFill>
              </a:rPr>
              <a:t>A District’s Perspective: </a:t>
            </a:r>
            <a:r>
              <a:rPr lang="en-US" dirty="0">
                <a:solidFill>
                  <a:srgbClr val="000000"/>
                </a:solidFill>
              </a:rPr>
              <a:t>Waltham Public Schools </a:t>
            </a:r>
          </a:p>
          <a:p>
            <a:pPr marL="514350" indent="-514350">
              <a:buFont typeface="+mj-lt"/>
              <a:buAutoNum type="arabicPeriod"/>
            </a:pPr>
            <a:r>
              <a:rPr lang="en-US" dirty="0">
                <a:solidFill>
                  <a:srgbClr val="000000"/>
                </a:solidFill>
              </a:rPr>
              <a:t>Assigning and Scheduling the Spanish/English Editions in the MCAS Portal</a:t>
            </a:r>
          </a:p>
          <a:p>
            <a:pPr marL="514350" indent="-514350">
              <a:buFont typeface="+mj-lt"/>
              <a:buAutoNum type="arabicPeriod"/>
            </a:pPr>
            <a:r>
              <a:rPr lang="en-US" dirty="0">
                <a:solidFill>
                  <a:srgbClr val="000000"/>
                </a:solidFill>
              </a:rPr>
              <a:t>Special Considerations </a:t>
            </a:r>
          </a:p>
          <a:p>
            <a:pPr marL="514350" indent="-514350">
              <a:buFont typeface="+mj-lt"/>
              <a:buAutoNum type="arabicPeriod"/>
            </a:pPr>
            <a:r>
              <a:rPr lang="en-US" dirty="0">
                <a:solidFill>
                  <a:srgbClr val="000000"/>
                </a:solidFill>
              </a:rPr>
              <a:t>Resources, Support, and Next Steps</a:t>
            </a:r>
          </a:p>
          <a:p>
            <a:pPr marL="514350" indent="-514350">
              <a:buFont typeface="+mj-lt"/>
              <a:buAutoNum type="arabicPeriod"/>
            </a:pPr>
            <a:r>
              <a:rPr lang="en-US" dirty="0">
                <a:solidFill>
                  <a:srgbClr val="000000"/>
                </a:solidFill>
              </a:rPr>
              <a:t>Live “Sandbox” Time with Additional Demonstrations</a:t>
            </a:r>
          </a:p>
        </p:txBody>
      </p:sp>
    </p:spTree>
    <p:extLst>
      <p:ext uri="{BB962C8B-B14F-4D97-AF65-F5344CB8AC3E}">
        <p14:creationId xmlns:p14="http://schemas.microsoft.com/office/powerpoint/2010/main" val="2938697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0B0AB6-ACCF-E78A-E749-0D741429D91E}"/>
              </a:ext>
            </a:extLst>
          </p:cNvPr>
          <p:cNvSpPr>
            <a:spLocks noGrp="1"/>
          </p:cNvSpPr>
          <p:nvPr>
            <p:ph type="title"/>
          </p:nvPr>
        </p:nvSpPr>
        <p:spPr/>
        <p:txBody>
          <a:bodyPr/>
          <a:lstStyle/>
          <a:p>
            <a:r>
              <a:rPr lang="en-US" dirty="0"/>
              <a:t>Poll Question</a:t>
            </a:r>
          </a:p>
        </p:txBody>
      </p:sp>
      <p:sp>
        <p:nvSpPr>
          <p:cNvPr id="2" name="Content Placeholder 1">
            <a:extLst>
              <a:ext uri="{FF2B5EF4-FFF2-40B4-BE49-F238E27FC236}">
                <a16:creationId xmlns:a16="http://schemas.microsoft.com/office/drawing/2014/main" id="{037F106A-A71E-F5C6-D0BC-CCEFD1FDBF0B}"/>
              </a:ext>
            </a:extLst>
          </p:cNvPr>
          <p:cNvSpPr>
            <a:spLocks noGrp="1"/>
          </p:cNvSpPr>
          <p:nvPr>
            <p:ph idx="1"/>
          </p:nvPr>
        </p:nvSpPr>
        <p:spPr/>
        <p:txBody>
          <a:bodyPr/>
          <a:lstStyle/>
          <a:p>
            <a:pPr marL="0" indent="0">
              <a:buNone/>
            </a:pPr>
            <a:r>
              <a:rPr lang="en-US" b="1" dirty="0"/>
              <a:t>Have you previously administered MCAS Spanish/English tests? </a:t>
            </a:r>
            <a:br>
              <a:rPr lang="en-US" dirty="0"/>
            </a:br>
            <a:endParaRPr lang="en-US" dirty="0"/>
          </a:p>
          <a:p>
            <a:pPr marL="514350" indent="-514350">
              <a:buFont typeface="+mj-lt"/>
              <a:buAutoNum type="alphaUcPeriod"/>
            </a:pPr>
            <a:r>
              <a:rPr lang="en-US" dirty="0"/>
              <a:t>Yes</a:t>
            </a:r>
          </a:p>
          <a:p>
            <a:pPr marL="514350" indent="-514350">
              <a:buFont typeface="+mj-lt"/>
              <a:buAutoNum type="alphaUcPeriod"/>
            </a:pPr>
            <a:r>
              <a:rPr lang="en-US" dirty="0"/>
              <a:t>No</a:t>
            </a:r>
          </a:p>
        </p:txBody>
      </p:sp>
      <p:sp>
        <p:nvSpPr>
          <p:cNvPr id="4" name="Slide Number Placeholder 3">
            <a:extLst>
              <a:ext uri="{FF2B5EF4-FFF2-40B4-BE49-F238E27FC236}">
                <a16:creationId xmlns:a16="http://schemas.microsoft.com/office/drawing/2014/main" id="{4106CCBC-62A1-4A0C-04B8-1836F4F5F2A0}"/>
              </a:ext>
            </a:extLst>
          </p:cNvPr>
          <p:cNvSpPr>
            <a:spLocks noGrp="1"/>
          </p:cNvSpPr>
          <p:nvPr>
            <p:ph type="sldNum" sz="quarter" idx="12"/>
          </p:nvPr>
        </p:nvSpPr>
        <p:spPr/>
        <p:txBody>
          <a:bodyPr/>
          <a:lstStyle/>
          <a:p>
            <a:fld id="{68A8D22E-6BC5-9E47-900C-2BB94685D9F5}" type="slidenum">
              <a:rPr lang="en-US" smtClean="0"/>
              <a:pPr/>
              <a:t>6</a:t>
            </a:fld>
            <a:endParaRPr lang="en-US" dirty="0"/>
          </a:p>
        </p:txBody>
      </p:sp>
    </p:spTree>
    <p:extLst>
      <p:ext uri="{BB962C8B-B14F-4D97-AF65-F5344CB8AC3E}">
        <p14:creationId xmlns:p14="http://schemas.microsoft.com/office/powerpoint/2010/main" val="57835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15629C-1B12-075F-0A9F-8F9225874A53}"/>
              </a:ext>
            </a:extLst>
          </p:cNvPr>
          <p:cNvSpPr>
            <a:spLocks noGrp="1"/>
          </p:cNvSpPr>
          <p:nvPr>
            <p:ph type="title"/>
          </p:nvPr>
        </p:nvSpPr>
        <p:spPr/>
        <p:txBody>
          <a:bodyPr/>
          <a:lstStyle/>
          <a:p>
            <a:r>
              <a:rPr lang="en-US" dirty="0"/>
              <a:t>Poll Question</a:t>
            </a:r>
          </a:p>
        </p:txBody>
      </p:sp>
      <p:sp>
        <p:nvSpPr>
          <p:cNvPr id="2" name="Content Placeholder 1">
            <a:extLst>
              <a:ext uri="{FF2B5EF4-FFF2-40B4-BE49-F238E27FC236}">
                <a16:creationId xmlns:a16="http://schemas.microsoft.com/office/drawing/2014/main" id="{18F99E53-96A3-6884-0027-D2A048D90A8B}"/>
              </a:ext>
            </a:extLst>
          </p:cNvPr>
          <p:cNvSpPr>
            <a:spLocks noGrp="1"/>
          </p:cNvSpPr>
          <p:nvPr>
            <p:ph idx="1"/>
          </p:nvPr>
        </p:nvSpPr>
        <p:spPr/>
        <p:txBody>
          <a:bodyPr>
            <a:normAutofit/>
          </a:bodyPr>
          <a:lstStyle/>
          <a:p>
            <a:pPr marL="0" indent="0">
              <a:buNone/>
            </a:pPr>
            <a:r>
              <a:rPr lang="en-US" sz="4000" b="1" dirty="0"/>
              <a:t>What is your role?</a:t>
            </a:r>
          </a:p>
          <a:p>
            <a:endParaRPr lang="en-US" sz="2800" dirty="0"/>
          </a:p>
          <a:p>
            <a:pPr marL="1250950" lvl="1" indent="-742950">
              <a:buClr>
                <a:srgbClr val="FAF9FA"/>
              </a:buClr>
              <a:buFont typeface="+mj-lt"/>
              <a:buAutoNum type="alphaUcPeriod"/>
            </a:pPr>
            <a:r>
              <a:rPr lang="en-US" sz="3600" dirty="0"/>
              <a:t>Principal or school test coordinator</a:t>
            </a:r>
          </a:p>
          <a:p>
            <a:pPr marL="1250950" lvl="1" indent="-742950">
              <a:buClr>
                <a:srgbClr val="FAF9FA"/>
              </a:buClr>
              <a:buFont typeface="+mj-lt"/>
              <a:buAutoNum type="alphaUcPeriod"/>
            </a:pPr>
            <a:r>
              <a:rPr lang="en-US" sz="3600" dirty="0"/>
              <a:t>District test coordinator</a:t>
            </a:r>
          </a:p>
          <a:p>
            <a:pPr marL="1250950" lvl="1" indent="-742950">
              <a:buClr>
                <a:srgbClr val="FAF9FA"/>
              </a:buClr>
              <a:buFont typeface="+mj-lt"/>
              <a:buAutoNum type="alphaUcPeriod"/>
            </a:pPr>
            <a:r>
              <a:rPr lang="en-US" sz="3600" dirty="0"/>
              <a:t>EL director </a:t>
            </a:r>
          </a:p>
          <a:p>
            <a:pPr marL="1250950" lvl="1" indent="-742950">
              <a:buClr>
                <a:srgbClr val="FAF9FA"/>
              </a:buClr>
              <a:buFont typeface="+mj-lt"/>
              <a:buAutoNum type="alphaUcPeriod"/>
            </a:pPr>
            <a:r>
              <a:rPr lang="en-US" sz="3600" dirty="0"/>
              <a:t>Dual-language bilingual education director</a:t>
            </a:r>
          </a:p>
          <a:p>
            <a:pPr marL="1250950" lvl="1" indent="-742950">
              <a:buClr>
                <a:srgbClr val="FAF9FA"/>
              </a:buClr>
              <a:buFont typeface="+mj-lt"/>
              <a:buAutoNum type="alphaUcPeriod"/>
            </a:pPr>
            <a:r>
              <a:rPr lang="en-US" sz="3600" dirty="0"/>
              <a:t>Other </a:t>
            </a:r>
          </a:p>
        </p:txBody>
      </p:sp>
      <p:sp>
        <p:nvSpPr>
          <p:cNvPr id="4" name="Slide Number Placeholder 3">
            <a:extLst>
              <a:ext uri="{FF2B5EF4-FFF2-40B4-BE49-F238E27FC236}">
                <a16:creationId xmlns:a16="http://schemas.microsoft.com/office/drawing/2014/main" id="{EE1C0FDD-1E9A-EF7F-373A-B2C0D8783C19}"/>
              </a:ext>
            </a:extLst>
          </p:cNvPr>
          <p:cNvSpPr>
            <a:spLocks noGrp="1"/>
          </p:cNvSpPr>
          <p:nvPr>
            <p:ph type="sldNum" sz="quarter" idx="12"/>
          </p:nvPr>
        </p:nvSpPr>
        <p:spPr/>
        <p:txBody>
          <a:bodyPr/>
          <a:lstStyle/>
          <a:p>
            <a:fld id="{68A8D22E-6BC5-9E47-900C-2BB94685D9F5}" type="slidenum">
              <a:rPr lang="en-US" smtClean="0"/>
              <a:pPr/>
              <a:t>7</a:t>
            </a:fld>
            <a:endParaRPr lang="en-US" dirty="0"/>
          </a:p>
        </p:txBody>
      </p:sp>
    </p:spTree>
    <p:extLst>
      <p:ext uri="{BB962C8B-B14F-4D97-AF65-F5344CB8AC3E}">
        <p14:creationId xmlns:p14="http://schemas.microsoft.com/office/powerpoint/2010/main" val="245168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3124200" y="2002971"/>
            <a:ext cx="8382000" cy="1857035"/>
          </a:xfrm>
        </p:spPr>
        <p:txBody>
          <a:bodyPr>
            <a:normAutofit fontScale="90000"/>
          </a:bodyPr>
          <a:lstStyle/>
          <a:p>
            <a:r>
              <a:rPr lang="en-US" sz="5300" dirty="0">
                <a:solidFill>
                  <a:schemeClr val="tx1"/>
                </a:solidFill>
                <a:latin typeface="Arial" panose="020B0604020202020204" pitchFamily="34" charset="0"/>
                <a:cs typeface="Arial" panose="020B0604020202020204" pitchFamily="34" charset="0"/>
              </a:rPr>
              <a:t>1. </a:t>
            </a:r>
            <a:r>
              <a:rPr lang="en-US" sz="5300" dirty="0">
                <a:solidFill>
                  <a:schemeClr val="tx1"/>
                </a:solidFill>
              </a:rPr>
              <a:t>Overview of the Spanish/English Tests</a:t>
            </a:r>
            <a:br>
              <a:rPr lang="zh-CN" altLang="en-US" sz="6000">
                <a:solidFill>
                  <a:schemeClr val="accent1">
                    <a:lumMod val="50000"/>
                  </a:schemeClr>
                </a:solidFill>
              </a:rPr>
            </a:b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EFA51556-627A-F4B1-BB89-89F2DA2FC201}"/>
              </a:ext>
            </a:extLst>
          </p:cNvPr>
          <p:cNvSpPr>
            <a:spLocks noGrp="1"/>
          </p:cNvSpPr>
          <p:nvPr>
            <p:ph type="sldNum" sz="quarter" idx="12"/>
          </p:nvPr>
        </p:nvSpPr>
        <p:spPr/>
        <p:txBody>
          <a:bodyPr/>
          <a:lstStyle/>
          <a:p>
            <a:fld id="{68A8D22E-6BC5-9E47-900C-2BB94685D9F5}" type="slidenum">
              <a:rPr lang="en-US" smtClean="0"/>
              <a:pPr/>
              <a:t>8</a:t>
            </a:fld>
            <a:endParaRPr lang="en-US" dirty="0"/>
          </a:p>
        </p:txBody>
      </p:sp>
    </p:spTree>
    <p:extLst>
      <p:ext uri="{BB962C8B-B14F-4D97-AF65-F5344CB8AC3E}">
        <p14:creationId xmlns:p14="http://schemas.microsoft.com/office/powerpoint/2010/main" val="156754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9770-D519-3EE1-D242-989F4EB0E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D1C82-B675-9EAC-C94F-7063313E79A3}"/>
              </a:ext>
            </a:extLst>
          </p:cNvPr>
          <p:cNvSpPr>
            <a:spLocks noGrp="1"/>
          </p:cNvSpPr>
          <p:nvPr>
            <p:ph type="title"/>
          </p:nvPr>
        </p:nvSpPr>
        <p:spPr>
          <a:xfrm>
            <a:off x="173179" y="308699"/>
            <a:ext cx="10515600" cy="861002"/>
          </a:xfrm>
        </p:spPr>
        <p:txBody>
          <a:bodyPr>
            <a:normAutofit/>
          </a:bodyPr>
          <a:lstStyle/>
          <a:p>
            <a:r>
              <a:rPr lang="en-US" dirty="0"/>
              <a:t>Introduction</a:t>
            </a:r>
          </a:p>
        </p:txBody>
      </p:sp>
      <p:sp>
        <p:nvSpPr>
          <p:cNvPr id="3" name="Text Placeholder 2">
            <a:extLst>
              <a:ext uri="{FF2B5EF4-FFF2-40B4-BE49-F238E27FC236}">
                <a16:creationId xmlns:a16="http://schemas.microsoft.com/office/drawing/2014/main" id="{C6517284-F2FE-1C23-536B-9A786C6E4B72}"/>
              </a:ext>
            </a:extLst>
          </p:cNvPr>
          <p:cNvSpPr>
            <a:spLocks noGrp="1"/>
          </p:cNvSpPr>
          <p:nvPr>
            <p:ph idx="1"/>
          </p:nvPr>
        </p:nvSpPr>
        <p:spPr>
          <a:xfrm>
            <a:off x="173179" y="1591254"/>
            <a:ext cx="11890665" cy="4414692"/>
          </a:xfrm>
        </p:spPr>
        <p:txBody>
          <a:bodyPr vert="horz" lIns="91440" tIns="45720" rIns="91440" bIns="45720" rtlCol="0" anchor="t">
            <a:normAutofit/>
          </a:bodyPr>
          <a:lstStyle/>
          <a:p>
            <a:r>
              <a:rPr lang="en-US" dirty="0">
                <a:solidFill>
                  <a:schemeClr val="tx1"/>
                </a:solidFill>
                <a:latin typeface="Arial"/>
                <a:cs typeface="Arial"/>
              </a:rPr>
              <a:t>This session is geared toward </a:t>
            </a:r>
          </a:p>
          <a:p>
            <a:pPr lvl="1"/>
            <a:r>
              <a:rPr lang="en-US" dirty="0">
                <a:solidFill>
                  <a:schemeClr val="tx1"/>
                </a:solidFill>
                <a:latin typeface="Arial"/>
                <a:cs typeface="Arial"/>
              </a:rPr>
              <a:t>EL directors </a:t>
            </a:r>
          </a:p>
          <a:p>
            <a:pPr lvl="1"/>
            <a:r>
              <a:rPr lang="en-US" dirty="0">
                <a:solidFill>
                  <a:schemeClr val="tx1"/>
                </a:solidFill>
                <a:latin typeface="Arial"/>
                <a:cs typeface="Arial"/>
              </a:rPr>
              <a:t>Dual language coordinators </a:t>
            </a:r>
          </a:p>
          <a:p>
            <a:pPr lvl="1"/>
            <a:r>
              <a:rPr lang="en-US" dirty="0">
                <a:solidFill>
                  <a:schemeClr val="tx1"/>
                </a:solidFill>
                <a:latin typeface="Arial"/>
                <a:cs typeface="Arial"/>
              </a:rPr>
              <a:t>Test coordinators </a:t>
            </a:r>
          </a:p>
          <a:p>
            <a:r>
              <a:rPr lang="en-US" dirty="0">
                <a:solidFill>
                  <a:schemeClr val="tx1"/>
                </a:solidFill>
                <a:latin typeface="Arial"/>
                <a:cs typeface="Arial"/>
              </a:rPr>
              <a:t>Spanish/English edition available for </a:t>
            </a:r>
          </a:p>
          <a:p>
            <a:pPr lvl="1"/>
            <a:r>
              <a:rPr lang="en-US" dirty="0">
                <a:solidFill>
                  <a:schemeClr val="tx1"/>
                </a:solidFill>
                <a:latin typeface="Arial"/>
                <a:cs typeface="Arial"/>
              </a:rPr>
              <a:t>Mathematics – grades 3–8 and 10/retest</a:t>
            </a:r>
          </a:p>
          <a:p>
            <a:pPr lvl="1"/>
            <a:r>
              <a:rPr lang="en-US" dirty="0">
                <a:solidFill>
                  <a:schemeClr val="tx1"/>
                </a:solidFill>
                <a:latin typeface="Arial"/>
                <a:cs typeface="Arial"/>
              </a:rPr>
              <a:t>Science and Technology/Engineering – grades 5, 8, high school Biology and Introductory Physics (February and June)</a:t>
            </a:r>
          </a:p>
          <a:p>
            <a:pPr lvl="1"/>
            <a:r>
              <a:rPr lang="en-US" dirty="0">
                <a:solidFill>
                  <a:schemeClr val="tx1"/>
                </a:solidFill>
                <a:latin typeface="Arial"/>
                <a:cs typeface="Arial"/>
              </a:rPr>
              <a:t>Civics – grade 8 </a:t>
            </a:r>
          </a:p>
          <a:p>
            <a:r>
              <a:rPr lang="en-US" dirty="0">
                <a:solidFill>
                  <a:schemeClr val="tx1"/>
                </a:solidFill>
                <a:latin typeface="Arial"/>
                <a:cs typeface="Arial"/>
                <a:hlinkClick r:id="rId2">
                  <a:extLst>
                    <a:ext uri="{A12FA001-AC4F-418D-AE19-62706E023703}">
                      <ahyp:hlinkClr xmlns:ahyp="http://schemas.microsoft.com/office/drawing/2018/hyperlinkcolor" val="tx"/>
                    </a:ext>
                  </a:extLst>
                </a:hlinkClick>
              </a:rPr>
              <a:t>Test administration schedule</a:t>
            </a:r>
            <a:endParaRPr lang="en-US" dirty="0">
              <a:solidFill>
                <a:schemeClr val="tx1"/>
              </a:solidFill>
              <a:latin typeface="Arial"/>
              <a:cs typeface="Arial"/>
            </a:endParaRPr>
          </a:p>
        </p:txBody>
      </p:sp>
      <p:sp>
        <p:nvSpPr>
          <p:cNvPr id="6" name="Slide Number Placeholder 5">
            <a:extLst>
              <a:ext uri="{FF2B5EF4-FFF2-40B4-BE49-F238E27FC236}">
                <a16:creationId xmlns:a16="http://schemas.microsoft.com/office/drawing/2014/main" id="{D35AA150-2913-A512-620A-E981DF887A86}"/>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9</a:t>
            </a:fld>
            <a:endParaRPr lang="en-US" dirty="0"/>
          </a:p>
        </p:txBody>
      </p:sp>
    </p:spTree>
    <p:extLst>
      <p:ext uri="{BB962C8B-B14F-4D97-AF65-F5344CB8AC3E}">
        <p14:creationId xmlns:p14="http://schemas.microsoft.com/office/powerpoint/2010/main" val="39015634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77133ba-eec1-4d51-86ef-7b6d23495175">
      <Terms xmlns="http://schemas.microsoft.com/office/infopath/2007/PartnerControls"/>
    </lcf76f155ced4ddcb4097134ff3c332f>
    <TaxCatchAll xmlns="049449a1-970d-4061-91c8-87f7c4621d9d" xsi:nil="true"/>
    <SharedWithUsers xmlns="049449a1-970d-4061-91c8-87f7c4621d9d">
      <UserInfo>
        <DisplayName>Zalk, Jodie (DESE)</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32492CAC103A49A985C1EA3C99F8E6" ma:contentTypeVersion="16" ma:contentTypeDescription="Create a new document." ma:contentTypeScope="" ma:versionID="a4585b3be1a0b34945bbe6cf91827c63">
  <xsd:schema xmlns:xsd="http://www.w3.org/2001/XMLSchema" xmlns:xs="http://www.w3.org/2001/XMLSchema" xmlns:p="http://schemas.microsoft.com/office/2006/metadata/properties" xmlns:ns2="e77133ba-eec1-4d51-86ef-7b6d23495175" xmlns:ns3="049449a1-970d-4061-91c8-87f7c4621d9d" targetNamespace="http://schemas.microsoft.com/office/2006/metadata/properties" ma:root="true" ma:fieldsID="40f1babd7193703bf5992a9e6e7ade7c" ns2:_="" ns3:_="">
    <xsd:import namespace="e77133ba-eec1-4d51-86ef-7b6d23495175"/>
    <xsd:import namespace="049449a1-970d-4061-91c8-87f7c4621d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133ba-eec1-4d51-86ef-7b6d23495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9449a1-970d-4061-91c8-87f7c4621d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44dd94a-ad39-4ee4-bc43-d261aca497bd}" ma:internalName="TaxCatchAll" ma:showField="CatchAllData" ma:web="049449a1-970d-4061-91c8-87f7c4621d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70C1E0-D73F-4393-AF8B-EC030DBF27CE}">
  <ds:schemaRefs>
    <ds:schemaRef ds:uri="http://schemas.microsoft.com/sharepoint/v3/contenttype/forms"/>
  </ds:schemaRefs>
</ds:datastoreItem>
</file>

<file path=customXml/itemProps2.xml><?xml version="1.0" encoding="utf-8"?>
<ds:datastoreItem xmlns:ds="http://schemas.openxmlformats.org/officeDocument/2006/customXml" ds:itemID="{9EAF0FD2-44B7-49AE-A44E-FF3F2848CDD7}">
  <ds:schemaRefs>
    <ds:schemaRef ds:uri="049449a1-970d-4061-91c8-87f7c4621d9d"/>
    <ds:schemaRef ds:uri="e77133ba-eec1-4d51-86ef-7b6d234951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9BF1BD-EA4D-4AC1-89C6-933B4A12D529}">
  <ds:schemaRefs>
    <ds:schemaRef ds:uri="049449a1-970d-4061-91c8-87f7c4621d9d"/>
    <ds:schemaRef ds:uri="e77133ba-eec1-4d51-86ef-7b6d23495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ESE PowerPoint Template 2017</Template>
  <TotalTime>5</TotalTime>
  <Words>3072</Words>
  <Application>Microsoft Office PowerPoint</Application>
  <PresentationFormat>Widescreen</PresentationFormat>
  <Paragraphs>375</Paragraphs>
  <Slides>48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等线</vt:lpstr>
      <vt:lpstr>Arial</vt:lpstr>
      <vt:lpstr>Arial,Sans-Serif</vt:lpstr>
      <vt:lpstr>Helvetica</vt:lpstr>
      <vt:lpstr>Lato</vt:lpstr>
      <vt:lpstr>Lexend</vt:lpstr>
      <vt:lpstr>Quattrocento Sans</vt:lpstr>
      <vt:lpstr>Segoe UI</vt:lpstr>
      <vt:lpstr>1_Office Theme</vt:lpstr>
      <vt:lpstr>Overview of the Spanish/English MCAS Tests</vt:lpstr>
      <vt:lpstr>Presenters</vt:lpstr>
      <vt:lpstr>Logistics for This Session </vt:lpstr>
      <vt:lpstr>Slides for This Session </vt:lpstr>
      <vt:lpstr>Today’s Agenda</vt:lpstr>
      <vt:lpstr>Poll Question</vt:lpstr>
      <vt:lpstr>Poll Question</vt:lpstr>
      <vt:lpstr>1. Overview of the Spanish/English Tests </vt:lpstr>
      <vt:lpstr>Introduction</vt:lpstr>
      <vt:lpstr>Test Format for Computer-Based Testing </vt:lpstr>
      <vt:lpstr>Test Format for CBT (continued)</vt:lpstr>
      <vt:lpstr>Test Format for Paper-Based Testing </vt:lpstr>
      <vt:lpstr>Demonstrations </vt:lpstr>
      <vt:lpstr>2. Participation Guidelines </vt:lpstr>
      <vt:lpstr>Eligibility Guidelines </vt:lpstr>
      <vt:lpstr>Participation of EL Students and students with Disabilities</vt:lpstr>
      <vt:lpstr>3. A District’s Perspective:  Waltham  Dual Language School</vt:lpstr>
      <vt:lpstr>Dual Language Elementary School   Waltham: School of Recognition 2024–2025</vt:lpstr>
      <vt:lpstr>Criteria for Selection for Bilingual Online MCAS (Waltham’s Journey)</vt:lpstr>
      <vt:lpstr>Waltham’s Spring 2025 MCAS Results </vt:lpstr>
      <vt:lpstr>Waltham’s Protocol</vt:lpstr>
      <vt:lpstr>Waltham’s Advice for Other Districts</vt:lpstr>
      <vt:lpstr>Questions &amp; Answers</vt:lpstr>
      <vt:lpstr>4. Assigning and Scheduling the Spanish/English Tests in the MCAS Portal </vt:lpstr>
      <vt:lpstr>General Timeline for MCAS Portal Tasks</vt:lpstr>
      <vt:lpstr>Assigning the Spanish/English Tests in the MCAS Portal </vt:lpstr>
      <vt:lpstr>Demonstrations</vt:lpstr>
      <vt:lpstr>Assigning the Spanish/English Tests in Student Registration (Both PBT and CBT)</vt:lpstr>
      <vt:lpstr>Assigning the Spanish/English Tests Manually in the MCAS Portal User Interface (Both PBT and CBT)</vt:lpstr>
      <vt:lpstr>Assigning Classes for the Spanish/English Test (CBT only)</vt:lpstr>
      <vt:lpstr>Scheduling Tests for the Spanish/English Test (CBT only)</vt:lpstr>
      <vt:lpstr>Demonstration</vt:lpstr>
      <vt:lpstr>Scheduling Tests for the Spanish/English Test (CBT only)</vt:lpstr>
      <vt:lpstr>Scheduling Tests for the Spanish/English Test (CBT only)</vt:lpstr>
      <vt:lpstr>Verifying Spanish/English Form Assignment (CBT only)</vt:lpstr>
      <vt:lpstr>Poll Question—</vt:lpstr>
      <vt:lpstr>5. Special Considerations </vt:lpstr>
      <vt:lpstr>Test Administration Considerations </vt:lpstr>
      <vt:lpstr>Student Considerations </vt:lpstr>
      <vt:lpstr>Questions &amp; Answers</vt:lpstr>
      <vt:lpstr>6. Resources, Support, and Next Steps</vt:lpstr>
      <vt:lpstr>Upcoming Training Sessions </vt:lpstr>
      <vt:lpstr>Additional Resources</vt:lpstr>
      <vt:lpstr>Next Steps</vt:lpstr>
      <vt:lpstr>Email and Phone Support </vt:lpstr>
      <vt:lpstr>7. Live “Sandbox” Time</vt:lpstr>
      <vt:lpstr>Poll Question—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Zalk, Jodie (DESE)</dc:creator>
  <cp:lastModifiedBy>Cullen, Shannon (DESE)</cp:lastModifiedBy>
  <cp:revision>2</cp:revision>
  <cp:lastPrinted>2020-01-24T16:15:48Z</cp:lastPrinted>
  <dcterms:created xsi:type="dcterms:W3CDTF">2018-01-22T18:15:09Z</dcterms:created>
  <dcterms:modified xsi:type="dcterms:W3CDTF">2026-02-09T18:30:58Z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 Status">
    <vt:lpwstr>Draft</vt:lpwstr>
  </property>
  <property fmtid="{D5CDD505-2E9C-101B-9397-08002B2CF9AE}" pid="3" name="Archive">
    <vt:bool>false</vt:bool>
  </property>
  <property fmtid="{D5CDD505-2E9C-101B-9397-08002B2CF9AE}" pid="4" name="SharedWithUsers">
    <vt:lpwstr>18;#Zalk, Jodie (DESE)</vt:lpwstr>
  </property>
  <property fmtid="{D5CDD505-2E9C-101B-9397-08002B2CF9AE}" pid="5" name="Category0">
    <vt:lpwstr>To be assigned</vt:lpwstr>
  </property>
  <property fmtid="{D5CDD505-2E9C-101B-9397-08002B2CF9AE}" pid="6" name="Approval Record">
    <vt:bool>false</vt:bool>
  </property>
  <property fmtid="{D5CDD505-2E9C-101B-9397-08002B2CF9AE}" pid="7" name="Admin Year">
    <vt:lpwstr>2020</vt:lpwstr>
  </property>
  <property fmtid="{D5CDD505-2E9C-101B-9397-08002B2CF9AE}" pid="8" name="MediaServiceImageTags">
    <vt:lpwstr/>
  </property>
  <property fmtid="{D5CDD505-2E9C-101B-9397-08002B2CF9AE}" pid="9" name="MSIP_Label_09530f54-9721-46db-bbe4-0dd4cd6e1126_Enabled">
    <vt:lpwstr>true</vt:lpwstr>
  </property>
  <property fmtid="{D5CDD505-2E9C-101B-9397-08002B2CF9AE}" pid="10" name="MSIP_Label_09530f54-9721-46db-bbe4-0dd4cd6e1126_SetDate">
    <vt:lpwstr>2024-10-22T16:39:02Z</vt:lpwstr>
  </property>
  <property fmtid="{D5CDD505-2E9C-101B-9397-08002B2CF9AE}" pid="11" name="MSIP_Label_09530f54-9721-46db-bbe4-0dd4cd6e1126_Method">
    <vt:lpwstr>Standard</vt:lpwstr>
  </property>
  <property fmtid="{D5CDD505-2E9C-101B-9397-08002B2CF9AE}" pid="12" name="MSIP_Label_09530f54-9721-46db-bbe4-0dd4cd6e1126_Name">
    <vt:lpwstr>General</vt:lpwstr>
  </property>
  <property fmtid="{D5CDD505-2E9C-101B-9397-08002B2CF9AE}" pid="13" name="MSIP_Label_09530f54-9721-46db-bbe4-0dd4cd6e1126_SiteId">
    <vt:lpwstr>22230e31-3d9d-47b1-8794-50b0e2d7bd02</vt:lpwstr>
  </property>
  <property fmtid="{D5CDD505-2E9C-101B-9397-08002B2CF9AE}" pid="14" name="MSIP_Label_09530f54-9721-46db-bbe4-0dd4cd6e1126_ActionId">
    <vt:lpwstr>29e52121-f53f-4d45-a91e-224cb8ec555d</vt:lpwstr>
  </property>
  <property fmtid="{D5CDD505-2E9C-101B-9397-08002B2CF9AE}" pid="15" name="MSIP_Label_09530f54-9721-46db-bbe4-0dd4cd6e1126_ContentBits">
    <vt:lpwstr>2</vt:lpwstr>
  </property>
  <property fmtid="{D5CDD505-2E9C-101B-9397-08002B2CF9AE}" pid="16" name="ClassificationContentMarkingFooterLocations">
    <vt:lpwstr>ESE PowerPoint Template 2017:8\Office Theme:4</vt:lpwstr>
  </property>
  <property fmtid="{D5CDD505-2E9C-101B-9397-08002B2CF9AE}" pid="17" name="ClassificationContentMarkingFooterText">
    <vt:lpwstr>Copyright - eMetric LLC</vt:lpwstr>
  </property>
  <property fmtid="{D5CDD505-2E9C-101B-9397-08002B2CF9AE}" pid="18" name="Order">
    <vt:r8>66800</vt:r8>
  </property>
  <property fmtid="{D5CDD505-2E9C-101B-9397-08002B2CF9AE}" pid="19" name="ComplianceAssetId">
    <vt:lpwstr/>
  </property>
  <property fmtid="{D5CDD505-2E9C-101B-9397-08002B2CF9AE}" pid="20" name="_ExtendedDescription">
    <vt:lpwstr/>
  </property>
  <property fmtid="{D5CDD505-2E9C-101B-9397-08002B2CF9AE}" pid="21" name="TriggerFlowInfo">
    <vt:lpwstr/>
  </property>
  <property fmtid="{D5CDD505-2E9C-101B-9397-08002B2CF9AE}" pid="22" name="ContentTypeId">
    <vt:lpwstr>0x0101001632492CAC103A49A985C1EA3C99F8E6</vt:lpwstr>
  </property>
</Properties>
</file>