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0" r:id="rId5"/>
  </p:sldMasterIdLst>
  <p:notesMasterIdLst>
    <p:notesMasterId r:id="rId19"/>
  </p:notesMasterIdLst>
  <p:handoutMasterIdLst>
    <p:handoutMasterId r:id="rId20"/>
  </p:handoutMasterIdLst>
  <p:sldIdLst>
    <p:sldId id="280" r:id="rId6"/>
    <p:sldId id="359" r:id="rId7"/>
    <p:sldId id="1455" r:id="rId8"/>
    <p:sldId id="1274" r:id="rId9"/>
    <p:sldId id="1171" r:id="rId10"/>
    <p:sldId id="1451" r:id="rId11"/>
    <p:sldId id="1072" r:id="rId12"/>
    <p:sldId id="1452" r:id="rId13"/>
    <p:sldId id="1315" r:id="rId14"/>
    <p:sldId id="1453" r:id="rId15"/>
    <p:sldId id="1298" r:id="rId16"/>
    <p:sldId id="311" r:id="rId17"/>
    <p:sldId id="1454" r:id="rId18"/>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DB8D06-1536-F0B5-7B92-A5EFA48C1A7F}" name="Dezarae Blossomgame" initials="DB" userId="S::Dezarae.Blossomgame@cognia.org::9589b920-5268-4276-82f2-61369d2bfdb2" providerId="AD"/>
  <p188:author id="{EA03654A-7302-CE26-CAF5-C89C8BC9CCFB}" name="Yang, Yi (DESE)" initials="" userId="S::Yi.Yang@mass.gov::327729dd-7713-4acb-a99e-bb545f1a037c" providerId="AD"/>
  <p188:author id="{DBB5EE4D-C1DE-6B60-4A92-3C8A6A2DF40E}" name="Abbie Currier" initials="AC" userId="S::acurrier_emetric.net#ext#@cogniaorg.onmicrosoft.com::207e5a5e-dc4f-4e8d-a6ed-459ba44175f0" providerId="AD"/>
  <p188:author id="{CD201857-0226-EC5D-C27F-5E8B7A79CF9A}" name="Zalk, Jodie (DESE)" initials="Z(" userId="S::jodie.l.zalk@mass.gov::e1452584-4588-4fe8-8e76-c634323654f0" providerId="AD"/>
  <p188:author id="{BF065B60-68B2-033C-0531-4C24429BD042}" name="Cullen, Shannon (DESE)" initials="CS(" userId="S::Shannon.Cullen@mass.gov::6b1ad6a8-5818-44b3-9274-ccefbf22d13d" providerId="AD"/>
  <p188:author id="{D4DE6262-7396-61FC-CEB8-9E7B81DCD686}" name="Yang, Yi (DESE)" initials="YY" userId="S::yi.yang@mass.gov::327729dd-7713-4acb-a99e-bb545f1a037c" providerId="AD"/>
  <p188:author id="{E4CD3766-4B6D-0092-95B6-49B9A7CC8678}" name="Dezarae Blossomgame" initials="DB" userId="S::dezarae.blossomgame@cognia.org::9589b920-5268-4276-82f2-61369d2bfdb2" providerId="AD"/>
  <p188:author id="{2DDAB86A-D521-A4F8-DC3C-FF0AD3E217C3}" name="Zalk, Jodie (DESE)" initials="JZ" userId="S::Jodie.L.Zalk@mass.gov::e1452584-4588-4fe8-8e76-c634323654f0" providerId="AD"/>
  <p188:author id="{52CBF4AC-2F2A-CAC0-FF80-696C1D5B8F72}" name="Abbie Currier" initials="AC" userId="S::acurrier@emetric.net::abe16f36-c232-4a49-81f6-0ff344f1a17d" providerId="AD"/>
  <p188:author id="{D2B726C1-6B67-7C9B-17B0-EF1B90BE53D0}" name="Pelychaty, Robert (DESE)" initials="P(" userId="S::robert.pelychaty@mass.gov::4b7f82dc-9b90-4364-a63e-8be2ecd61eb5" providerId="AD"/>
  <p188:author id="{E1D283EA-5118-6F9E-720F-C68CD41DE9B6}" name="Kelley, R. Scott (DESE)" initials="K(" userId="S::r.scott.kelley@mass.gov::94781df7-8020-4319-920c-b88462c06ab3" providerId="AD"/>
  <p188:author id="{D7C264F7-7DD7-2006-D813-B710073AC89F}" name="Pelychaty, Robert (DESE)" initials="RP" userId="S::Robert.Pelychaty@mass.gov::4b7f82dc-9b90-4364-a63e-8be2ecd61e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lz" initials="j" lastIdx="10" clrIdx="0"/>
  <p:cmAuthor id="1" name="bkelly" initials="bkelly" lastIdx="11" clrIdx="1"/>
  <p:cmAuthor id="2" name="Kenny Taylor EXTERNAL" initials="KTE" lastIdx="15" clrIdx="2">
    <p:extLst>
      <p:ext uri="{19B8F6BF-5375-455C-9EA6-DF929625EA0E}">
        <p15:presenceInfo xmlns:p15="http://schemas.microsoft.com/office/powerpoint/2012/main" userId="Kenny Taylor EXTERNAL" providerId="None"/>
      </p:ext>
    </p:extLst>
  </p:cmAuthor>
  <p:cmAuthor id="3" name="Zalk, Jodie" initials="ZJ" lastIdx="38" clrIdx="3">
    <p:extLst>
      <p:ext uri="{19B8F6BF-5375-455C-9EA6-DF929625EA0E}">
        <p15:presenceInfo xmlns:p15="http://schemas.microsoft.com/office/powerpoint/2012/main" userId="Zalk, Jodie" providerId="None"/>
      </p:ext>
    </p:extLst>
  </p:cmAuthor>
  <p:cmAuthor id="4" name="Pennington, Elizabeth" initials="PE" lastIdx="1" clrIdx="4">
    <p:extLst>
      <p:ext uri="{19B8F6BF-5375-455C-9EA6-DF929625EA0E}">
        <p15:presenceInfo xmlns:p15="http://schemas.microsoft.com/office/powerpoint/2012/main" userId="S::Elizabeth.Pennington@pearson.com::e28ec3e6-d01a-48d6-ac9b-0d88e5d6f329" providerId="AD"/>
      </p:ext>
    </p:extLst>
  </p:cmAuthor>
  <p:cmAuthor id="5" name="Fickes, Robert" initials="FR" lastIdx="60" clrIdx="5">
    <p:extLst>
      <p:ext uri="{19B8F6BF-5375-455C-9EA6-DF929625EA0E}">
        <p15:presenceInfo xmlns:p15="http://schemas.microsoft.com/office/powerpoint/2012/main" userId="S::Robert.Fickes@pearson.com::487722c4-2233-4d12-9c34-d0a002179c4c" providerId="AD"/>
      </p:ext>
    </p:extLst>
  </p:cmAuthor>
  <p:cmAuthor id="6" name="Cullen, Shannon (DESE)" initials="CS(" lastIdx="12" clrIdx="6">
    <p:extLst>
      <p:ext uri="{19B8F6BF-5375-455C-9EA6-DF929625EA0E}">
        <p15:presenceInfo xmlns:p15="http://schemas.microsoft.com/office/powerpoint/2012/main" userId="S::shannon.cullen@doe.mass.edu::6b1ad6a8-5818-44b3-9274-ccefbf22d13d" providerId="AD"/>
      </p:ext>
    </p:extLst>
  </p:cmAuthor>
  <p:cmAuthor id="7" name="Zalk, Jodie (DESE)" initials="ZJ(" lastIdx="21" clrIdx="7">
    <p:extLst>
      <p:ext uri="{19B8F6BF-5375-455C-9EA6-DF929625EA0E}">
        <p15:presenceInfo xmlns:p15="http://schemas.microsoft.com/office/powerpoint/2012/main" userId="S::JZalk@doe.mass.edu::e1452584-4588-4fe8-8e76-c634323654f0" providerId="AD"/>
      </p:ext>
    </p:extLst>
  </p:cmAuthor>
  <p:cmAuthor id="8" name="Cullen, Shannon (DESE)" initials="CS( [2]" lastIdx="127" clrIdx="8">
    <p:extLst>
      <p:ext uri="{19B8F6BF-5375-455C-9EA6-DF929625EA0E}">
        <p15:presenceInfo xmlns:p15="http://schemas.microsoft.com/office/powerpoint/2012/main" userId="S::Shannon.Cullen@mass.gov::6b1ad6a8-5818-44b3-9274-ccefbf22d13d" providerId="AD"/>
      </p:ext>
    </p:extLst>
  </p:cmAuthor>
  <p:cmAuthor id="9" name="Kelley, R. Scott (DESE)" initials="KRS(" lastIdx="16" clrIdx="9">
    <p:extLst>
      <p:ext uri="{19B8F6BF-5375-455C-9EA6-DF929625EA0E}">
        <p15:presenceInfo xmlns:p15="http://schemas.microsoft.com/office/powerpoint/2012/main" userId="S::R.Scott.Kelley@mass.gov::94781df7-8020-4319-920c-b88462c06ab3" providerId="AD"/>
      </p:ext>
    </p:extLst>
  </p:cmAuthor>
  <p:cmAuthor id="10" name="Zalk, Jodie (DESE)" initials="ZJ( [2]" lastIdx="86" clrIdx="10">
    <p:extLst>
      <p:ext uri="{19B8F6BF-5375-455C-9EA6-DF929625EA0E}">
        <p15:presenceInfo xmlns:p15="http://schemas.microsoft.com/office/powerpoint/2012/main" userId="S::Jodie.L.Zalk@mass.gov::e1452584-4588-4fe8-8e76-c634323654f0" providerId="AD"/>
      </p:ext>
    </p:extLst>
  </p:cmAuthor>
  <p:cmAuthor id="11" name="Tompkins, Andrea" initials="TA" lastIdx="11" clrIdx="11">
    <p:extLst>
      <p:ext uri="{19B8F6BF-5375-455C-9EA6-DF929625EA0E}">
        <p15:presenceInfo xmlns:p15="http://schemas.microsoft.com/office/powerpoint/2012/main" userId="S::andrea.tompkins@pearson.com::6ae2736e-5b24-4af4-98bc-79ca7a9e3fa8" providerId="AD"/>
      </p:ext>
    </p:extLst>
  </p:cmAuthor>
  <p:cmAuthor id="12" name="Whitney Woods" initials="WW" lastIdx="2" clrIdx="12">
    <p:extLst>
      <p:ext uri="{19B8F6BF-5375-455C-9EA6-DF929625EA0E}">
        <p15:presenceInfo xmlns:p15="http://schemas.microsoft.com/office/powerpoint/2012/main" userId="S::whitney.woods@pearson.com::38c549b7-54d6-4a1e-b2f6-c31572cbe78b" providerId="AD"/>
      </p:ext>
    </p:extLst>
  </p:cmAuthor>
  <p:cmAuthor id="13" name="Joseph Henkelman" initials="JH" lastIdx="5" clrIdx="13">
    <p:extLst>
      <p:ext uri="{19B8F6BF-5375-455C-9EA6-DF929625EA0E}">
        <p15:presenceInfo xmlns:p15="http://schemas.microsoft.com/office/powerpoint/2012/main" userId="S::Joseph.Henkelman@pearson.com::e82eaec1-b45c-47cd-b767-52b36deebf6c" providerId="AD"/>
      </p:ext>
    </p:extLst>
  </p:cmAuthor>
  <p:cmAuthor id="14" name="Scott Kelley" initials="sk" lastIdx="4" clrIdx="14">
    <p:extLst>
      <p:ext uri="{19B8F6BF-5375-455C-9EA6-DF929625EA0E}">
        <p15:presenceInfo xmlns:p15="http://schemas.microsoft.com/office/powerpoint/2012/main" userId="Scott Kelley" providerId="None"/>
      </p:ext>
    </p:extLst>
  </p:cmAuthor>
  <p:cmAuthor id="15" name="Holly Woodruff" initials="HW" lastIdx="3" clrIdx="15">
    <p:extLst>
      <p:ext uri="{19B8F6BF-5375-455C-9EA6-DF929625EA0E}">
        <p15:presenceInfo xmlns:p15="http://schemas.microsoft.com/office/powerpoint/2012/main" userId="S::holly.woodruff@pearson.com::bd40664c-d0f9-47f6-9555-8f1bf1ec3b14" providerId="AD"/>
      </p:ext>
    </p:extLst>
  </p:cmAuthor>
  <p:cmAuthor id="16" name="Pelychaty, Robert (DESE)" initials="P(" lastIdx="2" clrIdx="16">
    <p:extLst>
      <p:ext uri="{19B8F6BF-5375-455C-9EA6-DF929625EA0E}">
        <p15:presenceInfo xmlns:p15="http://schemas.microsoft.com/office/powerpoint/2012/main" userId="S::robert.pelychaty@mass.gov::4b7f82dc-9b90-4364-a63e-8be2ecd61e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3647B6"/>
    <a:srgbClr val="0563C1"/>
    <a:srgbClr val="0000FF"/>
    <a:srgbClr val="101D35"/>
    <a:srgbClr val="203B6A"/>
    <a:srgbClr val="A18557"/>
    <a:srgbClr val="F9F9FA"/>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llen, Shannon (DESE)" userId="6b1ad6a8-5818-44b3-9274-ccefbf22d13d" providerId="ADAL" clId="{13249EF0-3D39-4FB8-87B7-C88DDD73C044}"/>
    <pc:docChg chg="modSld">
      <pc:chgData name="Cullen, Shannon (DESE)" userId="6b1ad6a8-5818-44b3-9274-ccefbf22d13d" providerId="ADAL" clId="{13249EF0-3D39-4FB8-87B7-C88DDD73C044}" dt="2026-02-05T18:44:43.378" v="0" actId="2711"/>
      <pc:docMkLst>
        <pc:docMk/>
      </pc:docMkLst>
      <pc:sldChg chg="modSp mod">
        <pc:chgData name="Cullen, Shannon (DESE)" userId="6b1ad6a8-5818-44b3-9274-ccefbf22d13d" providerId="ADAL" clId="{13249EF0-3D39-4FB8-87B7-C88DDD73C044}" dt="2026-02-05T18:44:43.378" v="0" actId="2711"/>
        <pc:sldMkLst>
          <pc:docMk/>
          <pc:sldMk cId="3944713847" sldId="311"/>
        </pc:sldMkLst>
        <pc:spChg chg="mod">
          <ac:chgData name="Cullen, Shannon (DESE)" userId="6b1ad6a8-5818-44b3-9274-ccefbf22d13d" providerId="ADAL" clId="{13249EF0-3D39-4FB8-87B7-C88DDD73C044}" dt="2026-02-05T18:44:43.378" v="0" actId="2711"/>
          <ac:spMkLst>
            <pc:docMk/>
            <pc:sldMk cId="3944713847" sldId="311"/>
            <ac:spMk id="5" creationId="{60287B2E-8978-C144-AD68-11C997FF900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2026/2/5</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2026/2/5</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Massachusetts Department of Elementary and Secondary Education</a:t>
            </a:r>
          </a:p>
        </p:txBody>
      </p:sp>
      <p:sp>
        <p:nvSpPr>
          <p:cNvPr id="5" name="Slide Number Placeholder 4"/>
          <p:cNvSpPr>
            <a:spLocks noGrp="1"/>
          </p:cNvSpPr>
          <p:nvPr>
            <p:ph type="sldNum" sz="quarter" idx="5"/>
          </p:nvPr>
        </p:nvSpPr>
        <p:spPr/>
        <p:txBody>
          <a:bodyPr/>
          <a:lstStyle/>
          <a:p>
            <a:fld id="{145724FF-A098-4B60-9000-6891DF0985A5}" type="slidenum">
              <a:rPr lang="en-US" smtClean="0"/>
              <a:pPr/>
              <a:t>1</a:t>
            </a:fld>
            <a:endParaRPr lang="en-US"/>
          </a:p>
        </p:txBody>
      </p:sp>
    </p:spTree>
    <p:extLst>
      <p:ext uri="{BB962C8B-B14F-4D97-AF65-F5344CB8AC3E}">
        <p14:creationId xmlns:p14="http://schemas.microsoft.com/office/powerpoint/2010/main" val="2912037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0D787-FC7D-FAD8-6C12-0F16D5FFEB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28EB61-C1DE-3792-5E9F-7947F71CDA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B9083B-8A39-694F-E9E4-6DE1014A513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A513ED0-6A69-8803-5892-F3E1F721B40A}"/>
              </a:ext>
            </a:extLst>
          </p:cNvPr>
          <p:cNvSpPr>
            <a:spLocks noGrp="1"/>
          </p:cNvSpPr>
          <p:nvPr>
            <p:ph type="sldNum" sz="quarter" idx="5"/>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4110044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1949974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12</a:t>
            </a:fld>
            <a:endParaRPr lang="zh-CN" altLang="en-US"/>
          </a:p>
        </p:txBody>
      </p:sp>
    </p:spTree>
    <p:extLst>
      <p:ext uri="{BB962C8B-B14F-4D97-AF65-F5344CB8AC3E}">
        <p14:creationId xmlns:p14="http://schemas.microsoft.com/office/powerpoint/2010/main" val="685681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F406DF-9B43-44E9-B3C7-398A43171C4A}" type="slidenum">
              <a:rPr lang="en-US"/>
              <a:pPr fontAlgn="base">
                <a:spcBef>
                  <a:spcPct val="0"/>
                </a:spcBef>
                <a:spcAft>
                  <a:spcPct val="0"/>
                </a:spcAft>
              </a:pPr>
              <a:t>2</a:t>
            </a:fld>
            <a:endParaRPr lang="en-US"/>
          </a:p>
        </p:txBody>
      </p:sp>
      <p:sp>
        <p:nvSpPr>
          <p:cNvPr id="44037"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Massachusetts Department of Elementary and Secondary Education</a:t>
            </a:r>
          </a:p>
        </p:txBody>
      </p:sp>
    </p:spTree>
    <p:extLst>
      <p:ext uri="{BB962C8B-B14F-4D97-AF65-F5344CB8AC3E}">
        <p14:creationId xmlns:p14="http://schemas.microsoft.com/office/powerpoint/2010/main" val="1414611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3192785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3006246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3179476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0D787-FC7D-FAD8-6C12-0F16D5FFEB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28EB61-C1DE-3792-5E9F-7947F71CDA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B9083B-8A39-694F-E9E4-6DE1014A513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A513ED0-6A69-8803-5892-F3E1F721B40A}"/>
              </a:ext>
            </a:extLst>
          </p:cNvPr>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4110044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2750975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0D787-FC7D-FAD8-6C12-0F16D5FFEB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28EB61-C1DE-3792-5E9F-7947F71CDA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B9083B-8A39-694F-E9E4-6DE1014A513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A513ED0-6A69-8803-5892-F3E1F721B40A}"/>
              </a:ext>
            </a:extLst>
          </p:cNvPr>
          <p:cNvSpPr>
            <a:spLocks noGrp="1"/>
          </p:cNvSpPr>
          <p:nvPr>
            <p:ph type="sldNum" sz="quarter" idx="5"/>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4110044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34534483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B8FE23F0-45B9-4130-9361-256F0D871673}"/>
              </a:ext>
            </a:extLst>
          </p:cNvPr>
          <p:cNvPicPr>
            <a:picLocks noChangeAspect="1"/>
          </p:cNvPicPr>
          <p:nvPr userDrawn="1"/>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4139944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882370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ustom Layou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A36CB-1218-42BA-9A4D-3A289D263F8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19075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4" name="Picture 3">
            <a:extLst>
              <a:ext uri="{FF2B5EF4-FFF2-40B4-BE49-F238E27FC236}">
                <a16:creationId xmlns:a16="http://schemas.microsoft.com/office/drawing/2014/main" id="{63226EC7-76D4-B68C-C1D5-FD7555A1FB97}"/>
              </a:ext>
            </a:extLst>
          </p:cNvPr>
          <p:cNvPicPr>
            <a:picLocks noChangeAspect="1"/>
          </p:cNvPicPr>
          <p:nvPr userDrawn="1"/>
        </p:nvPicPr>
        <p:blipFill>
          <a:blip r:embed="rId3"/>
          <a:stretch>
            <a:fillRect/>
          </a:stretch>
        </p:blipFill>
        <p:spPr>
          <a:xfrm>
            <a:off x="0" y="0"/>
            <a:ext cx="12192000" cy="6857999"/>
          </a:xfrm>
          <a:prstGeom prst="rect">
            <a:avLst/>
          </a:prstGeom>
        </p:spPr>
      </p:pic>
    </p:spTree>
    <p:extLst>
      <p:ext uri="{BB962C8B-B14F-4D97-AF65-F5344CB8AC3E}">
        <p14:creationId xmlns:p14="http://schemas.microsoft.com/office/powerpoint/2010/main" val="3031861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A36CB-1218-42BA-9A4D-3A289D263F8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75071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05463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010875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217145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955289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7142002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3293442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11" name="Picture 10">
            <a:extLst>
              <a:ext uri="{FF2B5EF4-FFF2-40B4-BE49-F238E27FC236}">
                <a16:creationId xmlns:a16="http://schemas.microsoft.com/office/drawing/2014/main" id="{02E7EB57-33F7-340D-37E8-9B1D4D14AF2F}"/>
              </a:ext>
            </a:extLst>
          </p:cNvPr>
          <p:cNvPicPr>
            <a:picLocks noChangeAspect="1"/>
          </p:cNvPicPr>
          <p:nvPr userDrawn="1"/>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917612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7" name="Picture 6">
            <a:extLst>
              <a:ext uri="{FF2B5EF4-FFF2-40B4-BE49-F238E27FC236}">
                <a16:creationId xmlns:a16="http://schemas.microsoft.com/office/drawing/2014/main" id="{CF934278-ACF9-0343-D89D-5B079472B531}"/>
              </a:ext>
            </a:extLst>
          </p:cNvPr>
          <p:cNvPicPr>
            <a:picLocks noChangeAspect="1"/>
          </p:cNvPicPr>
          <p:nvPr userDrawn="1"/>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16117947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62134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2133757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076236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78605"/>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a:extLst>
              <a:ext uri="{FF2B5EF4-FFF2-40B4-BE49-F238E27FC236}">
                <a16:creationId xmlns:a16="http://schemas.microsoft.com/office/drawing/2014/main" id="{A9C02484-58A6-CD79-BDFF-E6F7339885F3}"/>
              </a:ext>
            </a:extLst>
          </p:cNvPr>
          <p:cNvPicPr>
            <a:picLocks noChangeAspect="1"/>
          </p:cNvPicPr>
          <p:nvPr userDrawn="1"/>
        </p:nvPicPr>
        <p:blipFill>
          <a:blip r:embed="rId3"/>
          <a:stretch>
            <a:fillRect/>
          </a:stretch>
        </p:blipFill>
        <p:spPr>
          <a:xfrm>
            <a:off x="0" y="0"/>
            <a:ext cx="12192000" cy="6857999"/>
          </a:xfrm>
          <a:prstGeom prst="rect">
            <a:avLst/>
          </a:prstGeom>
        </p:spPr>
      </p:pic>
    </p:spTree>
    <p:extLst>
      <p:ext uri="{BB962C8B-B14F-4D97-AF65-F5344CB8AC3E}">
        <p14:creationId xmlns:p14="http://schemas.microsoft.com/office/powerpoint/2010/main" val="2524951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6" name="Picture 5" descr="Shape&#10;&#10;AI-generated content may be incorrect.">
            <a:extLst>
              <a:ext uri="{FF2B5EF4-FFF2-40B4-BE49-F238E27FC236}">
                <a16:creationId xmlns:a16="http://schemas.microsoft.com/office/drawing/2014/main" id="{A6104FB5-1528-7DE1-824E-7AD7C56D3D9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95598" dist="50800" dir="5400000" algn="ctr" rotWithShape="0">
              <a:srgbClr val="000000">
                <a:alpha val="2955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1838480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4" name="Picture 3">
            <a:extLst>
              <a:ext uri="{FF2B5EF4-FFF2-40B4-BE49-F238E27FC236}">
                <a16:creationId xmlns:a16="http://schemas.microsoft.com/office/drawing/2014/main" id="{CAA0E868-CBE3-2A09-6857-FDAAEC6ABAC1}"/>
              </a:ext>
            </a:extLst>
          </p:cNvPr>
          <p:cNvPicPr>
            <a:picLocks noChangeAspect="1"/>
          </p:cNvPicPr>
          <p:nvPr userDrawn="1"/>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102960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Pearson Access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5.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
        <p:nvSpPr>
          <p:cNvPr id="8" name="TextBox 7">
            <a:extLst>
              <a:ext uri="{FF2B5EF4-FFF2-40B4-BE49-F238E27FC236}">
                <a16:creationId xmlns:a16="http://schemas.microsoft.com/office/drawing/2014/main" id="{90448173-5068-4CE5-6E33-B3D8C7BF56FB}"/>
              </a:ext>
            </a:extLst>
          </p:cNvPr>
          <p:cNvSpPr txBox="1"/>
          <p:nvPr userDrawn="1">
            <p:extLst>
              <p:ext uri="{1162E1C5-73C7-4A58-AE30-91384D911F3F}">
                <p184:classification xmlns:p184="http://schemas.microsoft.com/office/powerpoint/2018/4/main" val="ftr"/>
              </p:ext>
            </p:extLst>
          </p:nvPr>
        </p:nvSpPr>
        <p:spPr>
          <a:xfrm>
            <a:off x="63500" y="6642100"/>
            <a:ext cx="1235075"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Copyright - eMetric LLC</a:t>
            </a:r>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84" r:id="rId3"/>
    <p:sldLayoutId id="2147483668" r:id="rId4"/>
    <p:sldLayoutId id="2147483685" r:id="rId5"/>
    <p:sldLayoutId id="2147483669" r:id="rId6"/>
    <p:sldLayoutId id="2147483649" r:id="rId7"/>
    <p:sldLayoutId id="2147483665" r:id="rId8"/>
    <p:sldLayoutId id="2147483655" r:id="rId9"/>
    <p:sldLayoutId id="2147483661" r:id="rId10"/>
    <p:sldLayoutId id="2147483660" r:id="rId11"/>
    <p:sldLayoutId id="2147483664" r:id="rId12"/>
    <p:sldLayoutId id="2147483652" r:id="rId13"/>
    <p:sldLayoutId id="2147483657" r:id="rId14"/>
    <p:sldLayoutId id="2147483654" r:id="rId15"/>
    <p:sldLayoutId id="2147483663" r:id="rId16"/>
    <p:sldLayoutId id="2147483662" r:id="rId17"/>
    <p:sldLayoutId id="2147483682" r:id="rId18"/>
    <p:sldLayoutId id="2147483683" r:id="rId19"/>
  </p:sldLayoutIdLst>
  <p:hf hdr="0" ftr="0" dt="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3"/>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90369266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hyperlink" Target="mailto:mcas@mass.gov"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mcas.onlinehelp.cognia.or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mailto:mcas@mass.gov" TargetMode="External"/><Relationship Id="rId5" Type="http://schemas.openxmlformats.org/officeDocument/2006/relationships/hyperlink" Target="http://www.doe.mass.edu/mcas" TargetMode="External"/><Relationship Id="rId4" Type="http://schemas.openxmlformats.org/officeDocument/2006/relationships/hyperlink" Target="mailto:mcas@cognia.org"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svg"/><Relationship Id="rId7" Type="http://schemas.openxmlformats.org/officeDocument/2006/relationships/hyperlink" Target="http://www.doe.mass.edu/mcas" TargetMode="External"/><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3.svg"/><Relationship Id="rId11" Type="http://schemas.openxmlformats.org/officeDocument/2006/relationships/image" Target="../media/image27.svg"/><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hyperlink" Target="mailto:mcas@mass.gov" TargetMode="External"/><Relationship Id="rId9" Type="http://schemas.openxmlformats.org/officeDocument/2006/relationships/image" Target="../media/image25.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mcas@mass.gov"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MCASEvents@cognia.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doe.mass.edu/mcas/accessibility/default.html" TargetMode="External"/><Relationship Id="rId7" Type="http://schemas.openxmlformats.org/officeDocument/2006/relationships/hyperlink" Target="http://eepurl.com/ghSOhH"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www.doe.mass.edu/mcas/updates.html" TargetMode="External"/><Relationship Id="rId5" Type="http://schemas.openxmlformats.org/officeDocument/2006/relationships/hyperlink" Target="https://mcas.onlinehelp.cognia.org/portal/" TargetMode="External"/><Relationship Id="rId4" Type="http://schemas.openxmlformats.org/officeDocument/2006/relationships/hyperlink" Target="https://mcas.onlinehelp.cognia.or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5838" y="1500762"/>
            <a:ext cx="8631677" cy="1928238"/>
          </a:xfrm>
        </p:spPr>
        <p:txBody>
          <a:bodyPr>
            <a:noAutofit/>
          </a:bodyPr>
          <a:lstStyle/>
          <a:p>
            <a:r>
              <a:rPr lang="en-US" sz="5900" b="1">
                <a:latin typeface="Arial"/>
                <a:cs typeface="Arial"/>
              </a:rPr>
              <a:t>Accessibility and Accommodations</a:t>
            </a:r>
            <a:br>
              <a:rPr lang="en-US" sz="5900" b="1">
                <a:latin typeface="Arial"/>
                <a:cs typeface="Arial"/>
              </a:rPr>
            </a:br>
            <a:r>
              <a:rPr lang="en-US" sz="5900" b="1">
                <a:latin typeface="Arial"/>
                <a:cs typeface="Arial"/>
              </a:rPr>
              <a:t>Office Hours</a:t>
            </a:r>
            <a:endParaRPr lang="en-US" altLang="en-US" sz="5900" b="1">
              <a:latin typeface="Arial"/>
              <a:cs typeface="Arial"/>
            </a:endParaRPr>
          </a:p>
        </p:txBody>
      </p:sp>
      <p:sp>
        <p:nvSpPr>
          <p:cNvPr id="3" name="Subtitle 2"/>
          <p:cNvSpPr>
            <a:spLocks noGrp="1"/>
          </p:cNvSpPr>
          <p:nvPr>
            <p:ph type="subTitle" idx="1"/>
          </p:nvPr>
        </p:nvSpPr>
        <p:spPr>
          <a:xfrm>
            <a:off x="505838" y="4497953"/>
            <a:ext cx="7538936" cy="1391055"/>
          </a:xfrm>
        </p:spPr>
        <p:txBody>
          <a:bodyPr/>
          <a:lstStyle/>
          <a:p>
            <a:pPr defTabSz="914126"/>
            <a:r>
              <a:rPr lang="en-US" altLang="zh-CN" sz="2799" dirty="0">
                <a:solidFill>
                  <a:schemeClr val="bg1"/>
                </a:solidFill>
                <a:latin typeface="Arial" panose="020B0604020202020204" pitchFamily="34" charset="0"/>
                <a:cs typeface="Arial" panose="020B0604020202020204" pitchFamily="34" charset="0"/>
              </a:rPr>
              <a:t>The Office of Student Assessment Services</a:t>
            </a:r>
          </a:p>
          <a:p>
            <a:pPr defTabSz="914126"/>
            <a:r>
              <a:rPr lang="en-US" altLang="zh-CN" sz="2799" dirty="0">
                <a:solidFill>
                  <a:schemeClr val="bg1"/>
                </a:solidFill>
                <a:latin typeface="Arial" panose="020B0604020202020204" pitchFamily="34" charset="0"/>
                <a:cs typeface="Arial" panose="020B0604020202020204" pitchFamily="34" charset="0"/>
              </a:rPr>
              <a:t>February 6,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F91F3-79B4-07E6-DA8F-62416B50C7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5EBD18-67AD-76E8-44F2-29A247A48861}"/>
              </a:ext>
            </a:extLst>
          </p:cNvPr>
          <p:cNvSpPr>
            <a:spLocks noGrp="1"/>
          </p:cNvSpPr>
          <p:nvPr>
            <p:ph type="title"/>
          </p:nvPr>
        </p:nvSpPr>
        <p:spPr>
          <a:xfrm>
            <a:off x="2667000" y="2500020"/>
            <a:ext cx="8606051" cy="1093686"/>
          </a:xfrm>
        </p:spPr>
        <p:txBody>
          <a:bodyPr>
            <a:noAutofit/>
          </a:bodyPr>
          <a:lstStyle/>
          <a:p>
            <a:r>
              <a:rPr lang="en-US" sz="5000" b="1">
                <a:solidFill>
                  <a:schemeClr val="tx1"/>
                </a:solidFill>
                <a:latin typeface="Arial" panose="020B0604020202020204" pitchFamily="34" charset="0"/>
                <a:cs typeface="Arial" panose="020B0604020202020204" pitchFamily="34" charset="0"/>
              </a:rPr>
              <a:t>3. Support and Next Steps</a:t>
            </a:r>
            <a:br>
              <a:rPr lang="zh-CN" altLang="en-US" sz="5000" b="1">
                <a:solidFill>
                  <a:schemeClr val="tx1"/>
                </a:solidFill>
              </a:rPr>
            </a:br>
            <a:endParaRPr lang="en-US" sz="5000" b="1">
              <a:solidFill>
                <a:schemeClr val="tx1"/>
              </a:solidFill>
              <a:latin typeface="Arial" panose="020B0604020202020204" pitchFamily="34" charset="0"/>
              <a:cs typeface="Arial" panose="020B0604020202020204" pitchFamily="34" charset="0"/>
            </a:endParaRPr>
          </a:p>
        </p:txBody>
      </p:sp>
      <p:sp>
        <p:nvSpPr>
          <p:cNvPr id="3" name="Slide Number Placeholder 7">
            <a:extLst>
              <a:ext uri="{FF2B5EF4-FFF2-40B4-BE49-F238E27FC236}">
                <a16:creationId xmlns:a16="http://schemas.microsoft.com/office/drawing/2014/main" id="{39E02529-AA9F-454F-B5DD-6615C0CB1DD2}"/>
              </a:ext>
            </a:extLst>
          </p:cNvPr>
          <p:cNvSpPr txBox="1">
            <a:spLocks/>
          </p:cNvSpPr>
          <p:nvPr/>
        </p:nvSpPr>
        <p:spPr>
          <a:xfrm>
            <a:off x="9612707" y="6365055"/>
            <a:ext cx="2324099" cy="24649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8A8D22E-6BC5-9E47-900C-2BB94685D9F5}" type="slidenum">
              <a:rPr lang="en-US" smtClean="0">
                <a:solidFill>
                  <a:srgbClr val="FFFFFF"/>
                </a:solidFill>
              </a:rPr>
              <a:pPr algn="r"/>
              <a:t>10</a:t>
            </a:fld>
            <a:endParaRPr lang="en-US" dirty="0">
              <a:solidFill>
                <a:srgbClr val="FFFFFF"/>
              </a:solidFill>
            </a:endParaRPr>
          </a:p>
        </p:txBody>
      </p:sp>
    </p:spTree>
    <p:extLst>
      <p:ext uri="{BB962C8B-B14F-4D97-AF65-F5344CB8AC3E}">
        <p14:creationId xmlns:p14="http://schemas.microsoft.com/office/powerpoint/2010/main" val="1610664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4283EA-ECA5-7074-092B-27E9667CC1F0}"/>
              </a:ext>
            </a:extLst>
          </p:cNvPr>
          <p:cNvSpPr>
            <a:spLocks noGrp="1"/>
          </p:cNvSpPr>
          <p:nvPr>
            <p:ph type="title"/>
          </p:nvPr>
        </p:nvSpPr>
        <p:spPr/>
        <p:txBody>
          <a:bodyPr>
            <a:normAutofit/>
          </a:bodyPr>
          <a:lstStyle/>
          <a:p>
            <a:r>
              <a:rPr lang="en-US" altLang="en-US" sz="3999" b="1" dirty="0">
                <a:latin typeface="Arial" panose="020B0604020202020204" pitchFamily="34" charset="0"/>
                <a:cs typeface="Arial" panose="020B0604020202020204" pitchFamily="34" charset="0"/>
              </a:rPr>
              <a:t>Next Steps</a:t>
            </a:r>
            <a:endParaRPr lang="en-US" sz="3999" b="1" dirty="0">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8BF5F1AD-90A5-FAA2-2AA6-3367618F17F4}"/>
              </a:ext>
            </a:extLst>
          </p:cNvPr>
          <p:cNvSpPr>
            <a:spLocks noGrp="1"/>
          </p:cNvSpPr>
          <p:nvPr>
            <p:ph idx="1"/>
          </p:nvPr>
        </p:nvSpPr>
        <p:spPr/>
        <p:txBody>
          <a:bodyPr/>
          <a:lstStyle/>
          <a:p>
            <a:pPr>
              <a:buClr>
                <a:srgbClr val="010203"/>
              </a:buClr>
            </a:pPr>
            <a:r>
              <a:rPr lang="en-US" altLang="en-US" b="1" dirty="0">
                <a:latin typeface="Arial" panose="020B0604020202020204" pitchFamily="34" charset="0"/>
                <a:cs typeface="Arial" panose="020B0604020202020204" pitchFamily="34" charset="0"/>
              </a:rPr>
              <a:t>Today: </a:t>
            </a:r>
            <a:r>
              <a:rPr lang="en-US" altLang="en-US" dirty="0">
                <a:latin typeface="Arial" panose="020B0604020202020204" pitchFamily="34" charset="0"/>
                <a:cs typeface="Arial" panose="020B0604020202020204" pitchFamily="34" charset="0"/>
              </a:rPr>
              <a:t>Complete the evaluation form.</a:t>
            </a:r>
          </a:p>
          <a:p>
            <a:pPr lvl="1">
              <a:buClr>
                <a:srgbClr val="010203"/>
              </a:buClr>
              <a:buFont typeface="Arial" panose="020B0604020202020204" pitchFamily="34" charset="0"/>
              <a:buChar char="•"/>
            </a:pPr>
            <a:r>
              <a:rPr lang="en-US" altLang="en-US" dirty="0">
                <a:latin typeface="Arial" panose="020B0604020202020204" pitchFamily="34" charset="0"/>
                <a:cs typeface="Arial" panose="020B0604020202020204" pitchFamily="34" charset="0"/>
              </a:rPr>
              <a:t>Responses are associated with the name and email address used to log in.</a:t>
            </a:r>
          </a:p>
          <a:p>
            <a:pPr lvl="1">
              <a:buClr>
                <a:srgbClr val="010203"/>
              </a:buClr>
              <a:buFont typeface="Arial" panose="020B0604020202020204" pitchFamily="34" charset="0"/>
              <a:buChar char="•"/>
            </a:pPr>
            <a:r>
              <a:rPr lang="en-US" altLang="en-US" dirty="0">
                <a:latin typeface="Arial" panose="020B0604020202020204" pitchFamily="34" charset="0"/>
                <a:cs typeface="Arial" panose="020B0604020202020204" pitchFamily="34" charset="0"/>
              </a:rPr>
              <a:t>Email your input to </a:t>
            </a:r>
            <a:r>
              <a:rPr lang="en-US" altLang="en-US" dirty="0">
                <a:latin typeface="Arial" panose="020B0604020202020204" pitchFamily="34" charset="0"/>
                <a:cs typeface="Arial" panose="020B0604020202020204" pitchFamily="34" charset="0"/>
                <a:hlinkClick r:id="rId3"/>
              </a:rPr>
              <a:t>mcas@mass.gov</a:t>
            </a:r>
            <a:r>
              <a:rPr lang="en-US" altLang="en-US" dirty="0">
                <a:latin typeface="Arial" panose="020B0604020202020204" pitchFamily="34" charset="0"/>
                <a:cs typeface="Arial" panose="020B0604020202020204" pitchFamily="34" charset="0"/>
              </a:rPr>
              <a:t> if you have problems accessing or completing the form.</a:t>
            </a:r>
          </a:p>
          <a:p>
            <a:pPr>
              <a:buClr>
                <a:srgbClr val="010203"/>
              </a:buClr>
            </a:pPr>
            <a:r>
              <a:rPr lang="en-US" altLang="en-US" b="1" dirty="0">
                <a:latin typeface="Arial" panose="020B0604020202020204" pitchFamily="34" charset="0"/>
                <a:cs typeface="Arial" panose="020B0604020202020204" pitchFamily="34" charset="0"/>
              </a:rPr>
              <a:t>Within one week: </a:t>
            </a:r>
          </a:p>
          <a:p>
            <a:pPr lvl="1">
              <a:buClr>
                <a:srgbClr val="010203"/>
              </a:buClr>
              <a:buFont typeface="Arial" panose="020B0604020202020204" pitchFamily="34" charset="0"/>
              <a:buChar char="•"/>
            </a:pPr>
            <a:r>
              <a:rPr lang="en-US" altLang="en-US" dirty="0">
                <a:latin typeface="Arial" panose="020B0604020202020204" pitchFamily="34" charset="0"/>
                <a:cs typeface="Arial" panose="020B0604020202020204" pitchFamily="34" charset="0"/>
              </a:rPr>
              <a:t>Receive an email with the Q&amp;A from this session</a:t>
            </a:r>
          </a:p>
          <a:p>
            <a:pPr lvl="1">
              <a:buClr>
                <a:srgbClr val="010203"/>
              </a:buClr>
              <a:buFont typeface="Arial" panose="020B0604020202020204" pitchFamily="34" charset="0"/>
              <a:buChar char="•"/>
            </a:pPr>
            <a:r>
              <a:rPr lang="en-US" altLang="en-US" dirty="0">
                <a:latin typeface="Arial" panose="020B0604020202020204" pitchFamily="34" charset="0"/>
                <a:cs typeface="Arial" panose="020B0604020202020204" pitchFamily="34" charset="0"/>
              </a:rPr>
              <a:t>Recording will be available </a:t>
            </a:r>
          </a:p>
        </p:txBody>
      </p:sp>
      <p:sp>
        <p:nvSpPr>
          <p:cNvPr id="4" name="Slide Number Placeholder 3">
            <a:extLst>
              <a:ext uri="{FF2B5EF4-FFF2-40B4-BE49-F238E27FC236}">
                <a16:creationId xmlns:a16="http://schemas.microsoft.com/office/drawing/2014/main" id="{D11920A8-05B1-3E20-27C9-3E76DB7D5EC3}"/>
              </a:ext>
            </a:extLst>
          </p:cNvPr>
          <p:cNvSpPr>
            <a:spLocks noGrp="1"/>
          </p:cNvSpPr>
          <p:nvPr>
            <p:ph type="sldNum" sz="quarter" idx="12"/>
          </p:nvPr>
        </p:nvSpPr>
        <p:spPr>
          <a:xfrm>
            <a:off x="9131710" y="6366738"/>
            <a:ext cx="2743200" cy="365125"/>
          </a:xfrm>
        </p:spPr>
        <p:txBody>
          <a:bodyPr/>
          <a:lstStyle/>
          <a:p>
            <a:fld id="{68A8D22E-6BC5-9E47-900C-2BB94685D9F5}" type="slidenum">
              <a:rPr lang="en-US" sz="1800" smtClean="0">
                <a:latin typeface="Calibri" panose="020F0502020204030204" pitchFamily="34" charset="0"/>
                <a:ea typeface="Calibri" panose="020F0502020204030204" pitchFamily="34" charset="0"/>
                <a:cs typeface="Calibri" panose="020F0502020204030204" pitchFamily="34" charset="0"/>
              </a:rPr>
              <a:t>11</a:t>
            </a:fld>
            <a:endParaRPr lang="en-US" sz="1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862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A972CD-2840-6F6F-1B06-D0E024C1B816}"/>
              </a:ext>
            </a:extLst>
          </p:cNvPr>
          <p:cNvSpPr>
            <a:spLocks noGrp="1"/>
          </p:cNvSpPr>
          <p:nvPr>
            <p:ph type="title"/>
          </p:nvPr>
        </p:nvSpPr>
        <p:spPr/>
        <p:txBody>
          <a:bodyPr/>
          <a:lstStyle/>
          <a:p>
            <a:r>
              <a:rPr lang="en-US" sz="4000" b="1" dirty="0">
                <a:latin typeface="Arial" panose="020B0604020202020204" pitchFamily="34" charset="0"/>
                <a:cs typeface="Arial" panose="020B0604020202020204" pitchFamily="34" charset="0"/>
              </a:rPr>
              <a:t>Email and Phone Support </a:t>
            </a:r>
          </a:p>
        </p:txBody>
      </p:sp>
      <p:sp>
        <p:nvSpPr>
          <p:cNvPr id="3" name="Content Placeholder 2">
            <a:extLst>
              <a:ext uri="{FF2B5EF4-FFF2-40B4-BE49-F238E27FC236}">
                <a16:creationId xmlns:a16="http://schemas.microsoft.com/office/drawing/2014/main" id="{10F3C2F1-C065-1C59-D812-2C29FFD6A6D3}"/>
              </a:ext>
            </a:extLst>
          </p:cNvPr>
          <p:cNvSpPr>
            <a:spLocks noGrp="1"/>
          </p:cNvSpPr>
          <p:nvPr>
            <p:ph idx="1"/>
          </p:nvPr>
        </p:nvSpPr>
        <p:spPr>
          <a:xfrm>
            <a:off x="0" y="2310172"/>
            <a:ext cx="5506065" cy="4414692"/>
          </a:xfrm>
        </p:spPr>
        <p:txBody>
          <a:bodyPr>
            <a:normAutofit fontScale="92500" lnSpcReduction="10000"/>
          </a:bodyPr>
          <a:lstStyle/>
          <a:p>
            <a:pPr>
              <a:buClr>
                <a:srgbClr val="010203"/>
              </a:buClr>
            </a:pPr>
            <a:r>
              <a:rPr lang="en-US" dirty="0">
                <a:latin typeface="Arial" panose="020B0604020202020204" pitchFamily="34" charset="0"/>
                <a:cs typeface="Arial" panose="020B0604020202020204" pitchFamily="34" charset="0"/>
              </a:rPr>
              <a:t>Questions on logistics and technology</a:t>
            </a:r>
            <a:br>
              <a:rPr lang="en-US"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pPr marL="852589" lvl="1" indent="-457200">
              <a:buClr>
                <a:srgbClr val="010203"/>
              </a:buClr>
            </a:pPr>
            <a:r>
              <a:rPr lang="en-US" b="1" dirty="0">
                <a:latin typeface="Arial" panose="020B0604020202020204" pitchFamily="34" charset="0"/>
                <a:cs typeface="Arial" panose="020B0604020202020204" pitchFamily="34" charset="0"/>
              </a:rPr>
              <a:t>Web: </a:t>
            </a:r>
            <a:r>
              <a:rPr lang="en-US" dirty="0">
                <a:latin typeface="Arial" panose="020B0604020202020204" pitchFamily="34" charset="0"/>
                <a:cs typeface="Arial" panose="020B0604020202020204" pitchFamily="34" charset="0"/>
                <a:hlinkClick r:id="rId3"/>
              </a:rPr>
              <a:t>https://mcas.onlinehelp.cognia.org/</a:t>
            </a:r>
            <a:r>
              <a:rPr lang="en-US" dirty="0">
                <a:latin typeface="Arial" panose="020B0604020202020204" pitchFamily="34" charset="0"/>
                <a:cs typeface="Arial" panose="020B0604020202020204" pitchFamily="34" charset="0"/>
              </a:rPr>
              <a:t> </a:t>
            </a:r>
          </a:p>
          <a:p>
            <a:pPr marL="852589" lvl="1" indent="-457200">
              <a:buClr>
                <a:srgbClr val="010203"/>
              </a:buClr>
            </a:pPr>
            <a:r>
              <a:rPr lang="en-US" b="1" dirty="0">
                <a:latin typeface="Arial" panose="020B0604020202020204" pitchFamily="34" charset="0"/>
                <a:cs typeface="Arial" panose="020B0604020202020204" pitchFamily="34" charset="0"/>
              </a:rPr>
              <a:t>Email: </a:t>
            </a:r>
            <a:r>
              <a:rPr lang="en-US" sz="3000" dirty="0">
                <a:latin typeface="Arial" panose="020B0604020202020204" pitchFamily="34" charset="0"/>
                <a:cs typeface="Arial" panose="020B0604020202020204" pitchFamily="34" charset="0"/>
                <a:hlinkClick r:id="rId4"/>
              </a:rPr>
              <a:t>mcas@cognia.org</a:t>
            </a:r>
            <a:endParaRPr lang="en-US" sz="3000" dirty="0">
              <a:latin typeface="Arial" panose="020B0604020202020204" pitchFamily="34" charset="0"/>
              <a:cs typeface="Arial" panose="020B0604020202020204" pitchFamily="34" charset="0"/>
            </a:endParaRPr>
          </a:p>
          <a:p>
            <a:pPr marL="852589" lvl="1" indent="-457200">
              <a:buClr>
                <a:srgbClr val="010203"/>
              </a:buClr>
            </a:pPr>
            <a:r>
              <a:rPr lang="en-US" b="1" dirty="0">
                <a:latin typeface="Arial" panose="020B0604020202020204" pitchFamily="34" charset="0"/>
                <a:cs typeface="Arial" panose="020B0604020202020204" pitchFamily="34" charset="0"/>
              </a:rPr>
              <a:t>Phone: </a:t>
            </a:r>
            <a:r>
              <a:rPr lang="en-US" dirty="0">
                <a:latin typeface="Arial" panose="020B0604020202020204" pitchFamily="34" charset="0"/>
                <a:cs typeface="Arial" panose="020B0604020202020204" pitchFamily="34" charset="0"/>
              </a:rPr>
              <a:t>800-737-5103</a:t>
            </a:r>
          </a:p>
          <a:p>
            <a:pPr marL="852589" lvl="1" indent="-457200">
              <a:buClr>
                <a:srgbClr val="010203"/>
              </a:buClr>
            </a:pPr>
            <a:r>
              <a:rPr lang="en-US" b="1" dirty="0">
                <a:latin typeface="Arial" panose="020B0604020202020204" pitchFamily="34" charset="0"/>
                <a:cs typeface="Arial" panose="020B0604020202020204" pitchFamily="34" charset="0"/>
              </a:rPr>
              <a:t>TTY: </a:t>
            </a:r>
            <a:r>
              <a:rPr lang="en-US" dirty="0">
                <a:latin typeface="Arial" panose="020B0604020202020204" pitchFamily="34" charset="0"/>
                <a:cs typeface="Arial" panose="020B0604020202020204" pitchFamily="34" charset="0"/>
              </a:rPr>
              <a:t>888-222-1671</a:t>
            </a:r>
          </a:p>
          <a:p>
            <a:pPr marL="852589" lvl="1" indent="-457200">
              <a:buClr>
                <a:srgbClr val="010203"/>
              </a:buClr>
            </a:pPr>
            <a:r>
              <a:rPr lang="en-US" b="0" i="0" dirty="0">
                <a:solidFill>
                  <a:srgbClr val="000000"/>
                </a:solidFill>
                <a:effectLst/>
                <a:latin typeface="Arial" panose="020B0604020202020204" pitchFamily="34" charset="0"/>
                <a:cs typeface="Arial" panose="020B0604020202020204" pitchFamily="34" charset="0"/>
              </a:rPr>
              <a:t>Live chat is available at the link on the bottom of the page at the </a:t>
            </a:r>
            <a:r>
              <a:rPr lang="en-US" b="0" i="0" u="sng" dirty="0">
                <a:solidFill>
                  <a:srgbClr val="337AB7"/>
                </a:solidFill>
                <a:effectLst/>
                <a:latin typeface="Arial" panose="020B0604020202020204" pitchFamily="34" charset="0"/>
                <a:cs typeface="Arial" panose="020B0604020202020204" pitchFamily="34" charset="0"/>
                <a:hlinkClick r:id="rId3"/>
              </a:rPr>
              <a:t>MCAS Resource Center</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sp>
        <p:nvSpPr>
          <p:cNvPr id="2" name="Text Placeholder 1">
            <a:extLst>
              <a:ext uri="{FF2B5EF4-FFF2-40B4-BE49-F238E27FC236}">
                <a16:creationId xmlns:a16="http://schemas.microsoft.com/office/drawing/2014/main" id="{1C6A7017-17C6-F511-1D48-8093C62BB9FA}"/>
              </a:ext>
            </a:extLst>
          </p:cNvPr>
          <p:cNvSpPr>
            <a:spLocks noGrp="1"/>
          </p:cNvSpPr>
          <p:nvPr>
            <p:ph type="body" idx="4294967295"/>
          </p:nvPr>
        </p:nvSpPr>
        <p:spPr>
          <a:xfrm>
            <a:off x="0" y="1595438"/>
            <a:ext cx="5157788" cy="676275"/>
          </a:xfrm>
        </p:spPr>
        <p:txBody>
          <a:bodyPr/>
          <a:lstStyle/>
          <a:p>
            <a:pPr marL="0" indent="0">
              <a:buNone/>
            </a:pPr>
            <a:r>
              <a:rPr lang="en-US" b="1">
                <a:latin typeface="Arial" panose="020B0604020202020204" pitchFamily="34" charset="0"/>
                <a:cs typeface="Arial" panose="020B0604020202020204" pitchFamily="34" charset="0"/>
              </a:rPr>
              <a:t>MCAS Service Center </a:t>
            </a:r>
          </a:p>
        </p:txBody>
      </p:sp>
      <p:sp>
        <p:nvSpPr>
          <p:cNvPr id="4" name="Text Placeholder 3">
            <a:extLst>
              <a:ext uri="{FF2B5EF4-FFF2-40B4-BE49-F238E27FC236}">
                <a16:creationId xmlns:a16="http://schemas.microsoft.com/office/drawing/2014/main" id="{4FAEE545-508E-BBC8-B75B-D911AD48B8DB}"/>
              </a:ext>
            </a:extLst>
          </p:cNvPr>
          <p:cNvSpPr>
            <a:spLocks noGrp="1"/>
          </p:cNvSpPr>
          <p:nvPr>
            <p:ph type="body" sz="quarter" idx="4294967295"/>
          </p:nvPr>
        </p:nvSpPr>
        <p:spPr>
          <a:xfrm>
            <a:off x="6551613" y="1595438"/>
            <a:ext cx="5640387" cy="676275"/>
          </a:xfrm>
        </p:spPr>
        <p:txBody>
          <a:bodyPr>
            <a:noAutofit/>
          </a:bodyPr>
          <a:lstStyle/>
          <a:p>
            <a:pPr marL="0" indent="0">
              <a:buNone/>
            </a:pPr>
            <a:r>
              <a:rPr lang="en-US" b="1">
                <a:latin typeface="Arial" panose="020B0604020202020204" pitchFamily="34" charset="0"/>
                <a:cs typeface="Arial" panose="020B0604020202020204" pitchFamily="34" charset="0"/>
              </a:rPr>
              <a:t>DESE Student Assessment Services</a:t>
            </a:r>
          </a:p>
        </p:txBody>
      </p:sp>
      <p:sp>
        <p:nvSpPr>
          <p:cNvPr id="5" name="Content Placeholder 4">
            <a:extLst>
              <a:ext uri="{FF2B5EF4-FFF2-40B4-BE49-F238E27FC236}">
                <a16:creationId xmlns:a16="http://schemas.microsoft.com/office/drawing/2014/main" id="{60287B2E-8978-C144-AD68-11C997FF9006}"/>
              </a:ext>
            </a:extLst>
          </p:cNvPr>
          <p:cNvSpPr>
            <a:spLocks noGrp="1"/>
          </p:cNvSpPr>
          <p:nvPr>
            <p:ph sz="quarter" idx="4294967295"/>
          </p:nvPr>
        </p:nvSpPr>
        <p:spPr>
          <a:xfrm>
            <a:off x="6934200" y="2516188"/>
            <a:ext cx="5257800" cy="3509962"/>
          </a:xfrm>
        </p:spPr>
        <p:txBody>
          <a:bodyPr/>
          <a:lstStyle/>
          <a:p>
            <a:pPr>
              <a:buClr>
                <a:srgbClr val="010203"/>
              </a:buClr>
            </a:pPr>
            <a:r>
              <a:rPr lang="en-US" dirty="0">
                <a:latin typeface="Arial" panose="020B0604020202020204" pitchFamily="34" charset="0"/>
                <a:cs typeface="Arial" panose="020B0604020202020204" pitchFamily="34" charset="0"/>
              </a:rPr>
              <a:t>Policy questions (e.g., student participation, accommodations)</a:t>
            </a:r>
            <a:br>
              <a:rPr lang="en-US"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pPr marL="852589" lvl="1" indent="-457200">
              <a:buClr>
                <a:srgbClr val="010203"/>
              </a:buClr>
            </a:pPr>
            <a:r>
              <a:rPr lang="en-US" b="1" dirty="0">
                <a:latin typeface="Arial" panose="020B0604020202020204" pitchFamily="34" charset="0"/>
                <a:cs typeface="Arial" panose="020B0604020202020204" pitchFamily="34" charset="0"/>
              </a:rPr>
              <a:t>Web: </a:t>
            </a:r>
            <a:r>
              <a:rPr lang="en-US" dirty="0">
                <a:latin typeface="Arial" panose="020B0604020202020204" pitchFamily="34" charset="0"/>
                <a:cs typeface="Arial" panose="020B0604020202020204" pitchFamily="34" charset="0"/>
                <a:hlinkClick r:id="rId5"/>
              </a:rPr>
              <a:t>www.doe.mass.edu/mcas</a:t>
            </a:r>
            <a:r>
              <a:rPr lang="en-US" dirty="0">
                <a:latin typeface="Arial" panose="020B0604020202020204" pitchFamily="34" charset="0"/>
                <a:cs typeface="Arial" panose="020B0604020202020204" pitchFamily="34" charset="0"/>
              </a:rPr>
              <a:t> </a:t>
            </a:r>
            <a:endParaRPr lang="en-US" sz="2199" dirty="0">
              <a:latin typeface="Arial" panose="020B0604020202020204" pitchFamily="34" charset="0"/>
              <a:cs typeface="Arial" panose="020B0604020202020204" pitchFamily="34" charset="0"/>
            </a:endParaRPr>
          </a:p>
          <a:p>
            <a:pPr marL="852589" lvl="1" indent="-457200">
              <a:buClr>
                <a:srgbClr val="010203"/>
              </a:buClr>
            </a:pPr>
            <a:r>
              <a:rPr lang="en-US" b="1" dirty="0">
                <a:latin typeface="Arial" panose="020B0604020202020204" pitchFamily="34" charset="0"/>
                <a:cs typeface="Arial" panose="020B0604020202020204" pitchFamily="34" charset="0"/>
              </a:rPr>
              <a:t>Email: </a:t>
            </a:r>
            <a:r>
              <a:rPr lang="en-US" dirty="0">
                <a:latin typeface="Arial" panose="020B0604020202020204" pitchFamily="34" charset="0"/>
                <a:cs typeface="Arial" panose="020B0604020202020204" pitchFamily="34" charset="0"/>
                <a:hlinkClick r:id="rId6"/>
              </a:rPr>
              <a:t>mcas@mass.gov</a:t>
            </a:r>
            <a:r>
              <a:rPr lang="en-US" dirty="0">
                <a:latin typeface="Arial" panose="020B0604020202020204" pitchFamily="34" charset="0"/>
                <a:cs typeface="Arial" panose="020B0604020202020204" pitchFamily="34" charset="0"/>
              </a:rPr>
              <a:t> </a:t>
            </a:r>
          </a:p>
          <a:p>
            <a:pPr marL="852589" lvl="1" indent="-457200">
              <a:buClr>
                <a:srgbClr val="010203"/>
              </a:buClr>
            </a:pPr>
            <a:r>
              <a:rPr lang="en-US" b="1" dirty="0">
                <a:latin typeface="Arial" panose="020B0604020202020204" pitchFamily="34" charset="0"/>
                <a:cs typeface="Arial" panose="020B0604020202020204" pitchFamily="34" charset="0"/>
              </a:rPr>
              <a:t>Phone: </a:t>
            </a:r>
            <a:r>
              <a:rPr lang="en-US" dirty="0">
                <a:latin typeface="Arial" panose="020B0604020202020204" pitchFamily="34" charset="0"/>
                <a:cs typeface="Arial" panose="020B0604020202020204" pitchFamily="34" charset="0"/>
              </a:rPr>
              <a:t>781-338-3625</a:t>
            </a:r>
          </a:p>
          <a:p>
            <a:pPr marL="852589" lvl="1" indent="-457200">
              <a:buClr>
                <a:srgbClr val="010203"/>
              </a:buClr>
            </a:pPr>
            <a:r>
              <a:rPr lang="en-US" b="1" dirty="0">
                <a:latin typeface="Arial" panose="020B0604020202020204" pitchFamily="34" charset="0"/>
                <a:cs typeface="Arial" panose="020B0604020202020204" pitchFamily="34" charset="0"/>
              </a:rPr>
              <a:t>TTY: </a:t>
            </a:r>
            <a:r>
              <a:rPr lang="en-US" dirty="0">
                <a:latin typeface="Arial" panose="020B0604020202020204" pitchFamily="34" charset="0"/>
                <a:cs typeface="Arial" panose="020B0604020202020204" pitchFamily="34" charset="0"/>
              </a:rPr>
              <a:t>800-439-2370</a:t>
            </a:r>
          </a:p>
        </p:txBody>
      </p:sp>
      <p:sp>
        <p:nvSpPr>
          <p:cNvPr id="7" name="Slide Number Placeholder 6">
            <a:extLst>
              <a:ext uri="{FF2B5EF4-FFF2-40B4-BE49-F238E27FC236}">
                <a16:creationId xmlns:a16="http://schemas.microsoft.com/office/drawing/2014/main" id="{70EDBF58-7EBC-1EA8-1FF4-F9CF257C5CC2}"/>
              </a:ext>
            </a:extLst>
          </p:cNvPr>
          <p:cNvSpPr>
            <a:spLocks noGrp="1"/>
          </p:cNvSpPr>
          <p:nvPr>
            <p:ph type="sldNum" sz="quarter" idx="12"/>
          </p:nvPr>
        </p:nvSpPr>
        <p:spPr>
          <a:xfrm>
            <a:off x="9220200" y="6366738"/>
            <a:ext cx="2743200" cy="365125"/>
          </a:xfrm>
        </p:spPr>
        <p:txBody>
          <a:bodyPr/>
          <a:lstStyle/>
          <a:p>
            <a:fld id="{68A8D22E-6BC5-9E47-900C-2BB94685D9F5}" type="slidenum">
              <a:rPr lang="en-US" sz="1800" smtClean="0">
                <a:latin typeface="Calibri" panose="020F0502020204030204" pitchFamily="34" charset="0"/>
                <a:ea typeface="Calibri" panose="020F0502020204030204" pitchFamily="34" charset="0"/>
                <a:cs typeface="Calibri" panose="020F0502020204030204" pitchFamily="34" charset="0"/>
              </a:rPr>
              <a:t>12</a:t>
            </a:fld>
            <a:endParaRPr lang="en-US" sz="1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4713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94DEEBE6-8725-2A2E-3508-7305498C29BF}"/>
              </a:ext>
            </a:extLst>
          </p:cNvPr>
          <p:cNvSpPr txBox="1">
            <a:spLocks/>
          </p:cNvSpPr>
          <p:nvPr/>
        </p:nvSpPr>
        <p:spPr>
          <a:xfrm>
            <a:off x="1160060" y="122829"/>
            <a:ext cx="8124398" cy="1092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algn="ctr"/>
            <a:r>
              <a:rPr lang="en-US" sz="5398" b="1"/>
              <a:t>THANK YOU</a:t>
            </a:r>
          </a:p>
        </p:txBody>
      </p:sp>
      <p:grpSp>
        <p:nvGrpSpPr>
          <p:cNvPr id="3" name="Group 2">
            <a:extLst>
              <a:ext uri="{FF2B5EF4-FFF2-40B4-BE49-F238E27FC236}">
                <a16:creationId xmlns:a16="http://schemas.microsoft.com/office/drawing/2014/main" id="{788E667D-96AF-B7AB-AD14-1BACE13B73D5}"/>
              </a:ext>
            </a:extLst>
          </p:cNvPr>
          <p:cNvGrpSpPr/>
          <p:nvPr/>
        </p:nvGrpSpPr>
        <p:grpSpPr>
          <a:xfrm>
            <a:off x="762123" y="2284882"/>
            <a:ext cx="11002248" cy="2288236"/>
            <a:chOff x="1417215" y="1977119"/>
            <a:chExt cx="11859045" cy="2288236"/>
          </a:xfrm>
        </p:grpSpPr>
        <p:sp>
          <p:nvSpPr>
            <p:cNvPr id="4" name="文本框 10">
              <a:extLst>
                <a:ext uri="{FF2B5EF4-FFF2-40B4-BE49-F238E27FC236}">
                  <a16:creationId xmlns:a16="http://schemas.microsoft.com/office/drawing/2014/main" id="{CCF94DFA-6B98-4457-9515-43F8069ACE58}"/>
                </a:ext>
              </a:extLst>
            </p:cNvPr>
            <p:cNvSpPr txBox="1">
              <a:spLocks noChangeArrowheads="1"/>
            </p:cNvSpPr>
            <p:nvPr/>
          </p:nvSpPr>
          <p:spPr bwMode="auto">
            <a:xfrm>
              <a:off x="1671144" y="1977119"/>
              <a:ext cx="10707770" cy="584775"/>
            </a:xfrm>
            <a:prstGeom prst="rect">
              <a:avLst/>
            </a:prstGeom>
            <a:noFill/>
            <a:ln w="9525">
              <a:noFill/>
              <a:miter lim="800000"/>
              <a:headEnd/>
              <a:tailEnd/>
            </a:ln>
          </p:spPr>
          <p:txBody>
            <a:bodyPr wrap="square">
              <a:spAutoFit/>
            </a:bodyPr>
            <a:lstStyle/>
            <a:p>
              <a:pPr algn="ctr" eaLnBrk="1" hangingPunct="1"/>
              <a:r>
                <a:rPr lang="en-US" altLang="zh-CN" sz="3200" b="1">
                  <a:latin typeface="Arial" panose="020B0604020202020204" pitchFamily="34" charset="0"/>
                  <a:ea typeface="Segoe SemiBold"/>
                  <a:cs typeface="Arial" panose="020B0604020202020204" pitchFamily="34" charset="0"/>
                </a:rPr>
                <a:t>The Office of Student Assessment Services </a:t>
              </a:r>
              <a:endParaRPr lang="zh-CN" altLang="en-US" sz="3200" b="1">
                <a:latin typeface="Arial" panose="020B0604020202020204" pitchFamily="34" charset="0"/>
                <a:ea typeface="Segoe SemiBold"/>
                <a:cs typeface="Arial" panose="020B0604020202020204" pitchFamily="34" charset="0"/>
              </a:endParaRPr>
            </a:p>
          </p:txBody>
        </p:sp>
        <p:pic>
          <p:nvPicPr>
            <p:cNvPr id="5" name="Graphic 4" descr="phone icon">
              <a:extLst>
                <a:ext uri="{FF2B5EF4-FFF2-40B4-BE49-F238E27FC236}">
                  <a16:creationId xmlns:a16="http://schemas.microsoft.com/office/drawing/2014/main" id="{0997D0BE-5D9C-DC11-DADC-EC011C630E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61040" y="2971920"/>
              <a:ext cx="457081" cy="457081"/>
            </a:xfrm>
            <a:prstGeom prst="rect">
              <a:avLst/>
            </a:prstGeom>
          </p:spPr>
        </p:pic>
        <p:sp>
          <p:nvSpPr>
            <p:cNvPr id="6" name="TextBox 5">
              <a:extLst>
                <a:ext uri="{FF2B5EF4-FFF2-40B4-BE49-F238E27FC236}">
                  <a16:creationId xmlns:a16="http://schemas.microsoft.com/office/drawing/2014/main" id="{64371B6C-C2B6-A497-3AE8-75A61D1E6D8D}"/>
                </a:ext>
              </a:extLst>
            </p:cNvPr>
            <p:cNvSpPr txBox="1"/>
            <p:nvPr/>
          </p:nvSpPr>
          <p:spPr>
            <a:xfrm>
              <a:off x="1918121" y="3009630"/>
              <a:ext cx="3911179" cy="523220"/>
            </a:xfrm>
            <a:prstGeom prst="rect">
              <a:avLst/>
            </a:prstGeom>
            <a:noFill/>
          </p:spPr>
          <p:txBody>
            <a:bodyPr wrap="square" rtlCol="0">
              <a:spAutoFit/>
            </a:bodyPr>
            <a:lstStyle/>
            <a:p>
              <a:r>
                <a:rPr lang="en-US" sz="2800">
                  <a:latin typeface="Arial" panose="020B0604020202020204" pitchFamily="34" charset="0"/>
                  <a:cs typeface="Arial" panose="020B0604020202020204" pitchFamily="34" charset="0"/>
                </a:rPr>
                <a:t>781-338-3625</a:t>
              </a:r>
            </a:p>
          </p:txBody>
        </p:sp>
        <p:sp>
          <p:nvSpPr>
            <p:cNvPr id="7" name="TextBox 6">
              <a:extLst>
                <a:ext uri="{FF2B5EF4-FFF2-40B4-BE49-F238E27FC236}">
                  <a16:creationId xmlns:a16="http://schemas.microsoft.com/office/drawing/2014/main" id="{BAFAFCA4-4447-2F2D-1B8C-DDD5217E2FDA}"/>
                </a:ext>
              </a:extLst>
            </p:cNvPr>
            <p:cNvSpPr txBox="1"/>
            <p:nvPr/>
          </p:nvSpPr>
          <p:spPr>
            <a:xfrm>
              <a:off x="7387870" y="2910364"/>
              <a:ext cx="4064278" cy="523220"/>
            </a:xfrm>
            <a:prstGeom prst="rect">
              <a:avLst/>
            </a:prstGeom>
            <a:noFill/>
          </p:spPr>
          <p:txBody>
            <a:bodyPr wrap="square" rtlCol="0">
              <a:spAutoFit/>
            </a:bodyPr>
            <a:lstStyle/>
            <a:p>
              <a:r>
                <a:rPr lang="en-US" sz="2800">
                  <a:latin typeface="Arial" panose="020B0604020202020204" pitchFamily="34" charset="0"/>
                  <a:cs typeface="Arial" panose="020B0604020202020204" pitchFamily="34" charset="0"/>
                  <a:hlinkClick r:id="rId4"/>
                </a:rPr>
                <a:t>mcas@mass.gov</a:t>
              </a:r>
              <a:r>
                <a:rPr lang="en-US" sz="2800">
                  <a:latin typeface="Arial" panose="020B0604020202020204" pitchFamily="34" charset="0"/>
                  <a:cs typeface="Arial" panose="020B0604020202020204" pitchFamily="34" charset="0"/>
                </a:rPr>
                <a:t> </a:t>
              </a:r>
            </a:p>
          </p:txBody>
        </p:sp>
        <p:pic>
          <p:nvPicPr>
            <p:cNvPr id="8" name="Graphic 7" descr="internet icon">
              <a:extLst>
                <a:ext uri="{FF2B5EF4-FFF2-40B4-BE49-F238E27FC236}">
                  <a16:creationId xmlns:a16="http://schemas.microsoft.com/office/drawing/2014/main" id="{4D289E35-F2C2-9CB2-7ABA-9E999FBA0FB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17215" y="3658951"/>
              <a:ext cx="544731" cy="544731"/>
            </a:xfrm>
            <a:prstGeom prst="rect">
              <a:avLst/>
            </a:prstGeom>
          </p:spPr>
        </p:pic>
        <p:sp>
          <p:nvSpPr>
            <p:cNvPr id="9" name="TextBox 8">
              <a:extLst>
                <a:ext uri="{FF2B5EF4-FFF2-40B4-BE49-F238E27FC236}">
                  <a16:creationId xmlns:a16="http://schemas.microsoft.com/office/drawing/2014/main" id="{4883B074-37F7-9FDB-F16D-6280F6A90DD4}"/>
                </a:ext>
              </a:extLst>
            </p:cNvPr>
            <p:cNvSpPr txBox="1"/>
            <p:nvPr/>
          </p:nvSpPr>
          <p:spPr>
            <a:xfrm>
              <a:off x="1961946" y="3742135"/>
              <a:ext cx="5085429" cy="523220"/>
            </a:xfrm>
            <a:prstGeom prst="rect">
              <a:avLst/>
            </a:prstGeom>
            <a:noFill/>
          </p:spPr>
          <p:txBody>
            <a:bodyPr wrap="square" rtlCol="0">
              <a:spAutoFit/>
            </a:bodyPr>
            <a:lstStyle/>
            <a:p>
              <a:r>
                <a:rPr lang="en-US" sz="2800">
                  <a:latin typeface="Arial" panose="020B0604020202020204" pitchFamily="34" charset="0"/>
                  <a:cs typeface="Arial" panose="020B0604020202020204" pitchFamily="34" charset="0"/>
                  <a:hlinkClick r:id="rId7"/>
                </a:rPr>
                <a:t>www.doe.mass.edu/mcas</a:t>
              </a:r>
              <a:r>
                <a:rPr lang="en-US" sz="2800">
                  <a:latin typeface="Arial" panose="020B0604020202020204" pitchFamily="34" charset="0"/>
                  <a:cs typeface="Arial" panose="020B0604020202020204" pitchFamily="34" charset="0"/>
                </a:rPr>
                <a:t>  </a:t>
              </a:r>
            </a:p>
          </p:txBody>
        </p:sp>
        <p:pic>
          <p:nvPicPr>
            <p:cNvPr id="10" name="Graphic 9" descr="mailing address icon">
              <a:extLst>
                <a:ext uri="{FF2B5EF4-FFF2-40B4-BE49-F238E27FC236}">
                  <a16:creationId xmlns:a16="http://schemas.microsoft.com/office/drawing/2014/main" id="{FC299270-5622-352B-3EE4-E64ADF2755B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37090" y="3628500"/>
              <a:ext cx="544732" cy="544732"/>
            </a:xfrm>
            <a:prstGeom prst="rect">
              <a:avLst/>
            </a:prstGeom>
          </p:spPr>
        </p:pic>
        <p:sp>
          <p:nvSpPr>
            <p:cNvPr id="11" name="TextBox 10">
              <a:extLst>
                <a:ext uri="{FF2B5EF4-FFF2-40B4-BE49-F238E27FC236}">
                  <a16:creationId xmlns:a16="http://schemas.microsoft.com/office/drawing/2014/main" id="{A7FBDD6A-EE48-D304-AF79-73CEF14865EA}"/>
                </a:ext>
              </a:extLst>
            </p:cNvPr>
            <p:cNvSpPr txBox="1"/>
            <p:nvPr/>
          </p:nvSpPr>
          <p:spPr>
            <a:xfrm>
              <a:off x="7183853" y="3731311"/>
              <a:ext cx="6092407" cy="400006"/>
            </a:xfrm>
            <a:prstGeom prst="rect">
              <a:avLst/>
            </a:prstGeom>
            <a:noFill/>
          </p:spPr>
          <p:txBody>
            <a:bodyPr wrap="square">
              <a:spAutoFit/>
            </a:bodyPr>
            <a:lstStyle/>
            <a:p>
              <a:r>
                <a:rPr lang="en-US" sz="1999">
                  <a:latin typeface="Arial" panose="020B0604020202020204" pitchFamily="34" charset="0"/>
                  <a:cs typeface="Arial" panose="020B0604020202020204" pitchFamily="34" charset="0"/>
                </a:rPr>
                <a:t>135 </a:t>
              </a:r>
              <a:r>
                <a:rPr lang="en-US" sz="1999" err="1">
                  <a:latin typeface="Arial" panose="020B0604020202020204" pitchFamily="34" charset="0"/>
                  <a:cs typeface="Arial" panose="020B0604020202020204" pitchFamily="34" charset="0"/>
                </a:rPr>
                <a:t>Santilli</a:t>
              </a:r>
              <a:r>
                <a:rPr lang="en-US" sz="1999">
                  <a:latin typeface="Arial" panose="020B0604020202020204" pitchFamily="34" charset="0"/>
                  <a:cs typeface="Arial" panose="020B0604020202020204" pitchFamily="34" charset="0"/>
                </a:rPr>
                <a:t> Highway, Everett, MA 02149</a:t>
              </a:r>
            </a:p>
          </p:txBody>
        </p:sp>
      </p:grpSp>
      <p:pic>
        <p:nvPicPr>
          <p:cNvPr id="12" name="Graphic 11" descr="Email icon">
            <a:extLst>
              <a:ext uri="{FF2B5EF4-FFF2-40B4-BE49-F238E27FC236}">
                <a16:creationId xmlns:a16="http://schemas.microsoft.com/office/drawing/2014/main" id="{0A4DF479-EF98-7559-2B44-A3D50EF51BF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94434" y="3158653"/>
            <a:ext cx="540693" cy="540693"/>
          </a:xfrm>
          <a:prstGeom prst="rect">
            <a:avLst/>
          </a:prstGeom>
        </p:spPr>
      </p:pic>
      <p:sp>
        <p:nvSpPr>
          <p:cNvPr id="15" name="Slide Number Placeholder 14">
            <a:extLst>
              <a:ext uri="{FF2B5EF4-FFF2-40B4-BE49-F238E27FC236}">
                <a16:creationId xmlns:a16="http://schemas.microsoft.com/office/drawing/2014/main" id="{5FFB0B27-BB4F-455B-7D54-83F0DD2FF709}"/>
              </a:ext>
            </a:extLst>
          </p:cNvPr>
          <p:cNvSpPr>
            <a:spLocks noGrp="1"/>
          </p:cNvSpPr>
          <p:nvPr>
            <p:ph type="sldNum" sz="quarter" idx="12"/>
          </p:nvPr>
        </p:nvSpPr>
        <p:spPr>
          <a:xfrm>
            <a:off x="9223850" y="6370046"/>
            <a:ext cx="2743200" cy="365125"/>
          </a:xfrm>
        </p:spPr>
        <p:txBody>
          <a:bodyPr/>
          <a:lstStyle/>
          <a:p>
            <a:fld id="{68A8D22E-6BC5-9E47-900C-2BB94685D9F5}" type="slidenum">
              <a:rPr lang="en-US" sz="1800" smtClean="0">
                <a:latin typeface="Calibri" panose="020F0502020204030204" pitchFamily="34" charset="0"/>
                <a:ea typeface="Calibri" panose="020F0502020204030204" pitchFamily="34" charset="0"/>
                <a:cs typeface="Calibri" panose="020F0502020204030204" pitchFamily="34" charset="0"/>
              </a:rPr>
              <a:t>13</a:t>
            </a:fld>
            <a:endParaRPr lang="en-US" sz="1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3695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z="4000" b="1">
                <a:solidFill>
                  <a:schemeClr val="bg1"/>
                </a:solidFill>
                <a:latin typeface="Arial" panose="020B0604020202020204" pitchFamily="34" charset="0"/>
                <a:cs typeface="Arial" panose="020B0604020202020204" pitchFamily="34" charset="0"/>
              </a:rPr>
              <a:t>Presenters</a:t>
            </a:r>
          </a:p>
        </p:txBody>
      </p:sp>
      <p:sp>
        <p:nvSpPr>
          <p:cNvPr id="7173" name="Content Placeholder 6"/>
          <p:cNvSpPr>
            <a:spLocks noGrp="1"/>
          </p:cNvSpPr>
          <p:nvPr>
            <p:ph idx="1"/>
          </p:nvPr>
        </p:nvSpPr>
        <p:spPr/>
        <p:txBody>
          <a:bodyPr vert="horz" lIns="91440" tIns="45720" rIns="91440" bIns="45720" rtlCol="0" anchor="t">
            <a:noAutofit/>
          </a:bodyPr>
          <a:lstStyle/>
          <a:p>
            <a:pPr marL="0" indent="0">
              <a:buClrTx/>
              <a:buNone/>
            </a:pPr>
            <a:r>
              <a:rPr lang="en-US" sz="2800" dirty="0">
                <a:solidFill>
                  <a:srgbClr val="101D35"/>
                </a:solidFill>
                <a:latin typeface="Arial" panose="020B0604020202020204" pitchFamily="34" charset="0"/>
                <a:cs typeface="Arial" panose="020B0604020202020204" pitchFamily="34" charset="0"/>
              </a:rPr>
              <a:t>Erma Brown, MCAS and ACCESS Test Administration Specialist</a:t>
            </a:r>
          </a:p>
          <a:p>
            <a:pPr marL="0" indent="0">
              <a:buClrTx/>
              <a:buNone/>
            </a:pPr>
            <a:r>
              <a:rPr lang="en-US" sz="2800" dirty="0">
                <a:solidFill>
                  <a:srgbClr val="101D35"/>
                </a:solidFill>
                <a:latin typeface="Arial" panose="020B0604020202020204" pitchFamily="34" charset="0"/>
                <a:cs typeface="Arial" panose="020B0604020202020204" pitchFamily="34" charset="0"/>
              </a:rPr>
              <a:t>Robert Pelychaty, Manager of Inclusive Assessment</a:t>
            </a:r>
          </a:p>
          <a:p>
            <a:pPr marL="0" indent="0">
              <a:buClrTx/>
              <a:buNone/>
            </a:pPr>
            <a:r>
              <a:rPr lang="en-US" sz="2800" dirty="0">
                <a:solidFill>
                  <a:srgbClr val="101D35"/>
                </a:solidFill>
                <a:latin typeface="Arial" panose="020B0604020202020204" pitchFamily="34" charset="0"/>
                <a:cs typeface="Arial" panose="020B0604020202020204" pitchFamily="34" charset="0"/>
              </a:rPr>
              <a:t>Shannon Cullen, MCAS Test Administration Coordinator</a:t>
            </a:r>
          </a:p>
          <a:p>
            <a:pPr marL="0" indent="0">
              <a:buClrTx/>
              <a:buNone/>
            </a:pPr>
            <a:r>
              <a:rPr lang="en-US" sz="2800" dirty="0">
                <a:solidFill>
                  <a:srgbClr val="101D35"/>
                </a:solidFill>
                <a:latin typeface="Arial"/>
                <a:cs typeface="Arial"/>
              </a:rPr>
              <a:t>Abbie Currier, </a:t>
            </a:r>
            <a:r>
              <a:rPr lang="en-US" sz="2800" dirty="0" err="1">
                <a:solidFill>
                  <a:srgbClr val="101D35"/>
                </a:solidFill>
                <a:latin typeface="Arial"/>
                <a:cs typeface="Arial"/>
              </a:rPr>
              <a:t>eMetric</a:t>
            </a:r>
            <a:r>
              <a:rPr lang="en-US" sz="2800" dirty="0">
                <a:solidFill>
                  <a:srgbClr val="101D35"/>
                </a:solidFill>
                <a:latin typeface="Arial"/>
                <a:cs typeface="Arial"/>
              </a:rPr>
              <a:t> Sr. Project Manager</a:t>
            </a:r>
          </a:p>
        </p:txBody>
      </p:sp>
      <p:sp>
        <p:nvSpPr>
          <p:cNvPr id="2" name="Slide Number Placeholder 1">
            <a:extLst>
              <a:ext uri="{FF2B5EF4-FFF2-40B4-BE49-F238E27FC236}">
                <a16:creationId xmlns:a16="http://schemas.microsoft.com/office/drawing/2014/main" id="{9CEBC382-E717-D9C2-A168-D3DC2093CB76}"/>
              </a:ext>
            </a:extLst>
          </p:cNvPr>
          <p:cNvSpPr>
            <a:spLocks noGrp="1"/>
          </p:cNvSpPr>
          <p:nvPr>
            <p:ph type="sldNum" sz="quarter" idx="12"/>
          </p:nvPr>
        </p:nvSpPr>
        <p:spPr>
          <a:xfrm>
            <a:off x="9180871" y="6366738"/>
            <a:ext cx="2743200" cy="365125"/>
          </a:xfrm>
        </p:spPr>
        <p:txBody>
          <a:bodyPr/>
          <a:lstStyle/>
          <a:p>
            <a:fld id="{68A8D22E-6BC5-9E47-900C-2BB94685D9F5}" type="slidenum">
              <a:rPr lang="en-US" sz="1800" smtClean="0">
                <a:latin typeface="Calibri" panose="020F0502020204030204" pitchFamily="34" charset="0"/>
                <a:ea typeface="Calibri" panose="020F0502020204030204" pitchFamily="34" charset="0"/>
                <a:cs typeface="Calibri" panose="020F0502020204030204" pitchFamily="34" charset="0"/>
              </a:rPr>
              <a:t>2</a:t>
            </a:fld>
            <a:endParaRPr lang="en-US" sz="1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sz="4000">
                <a:solidFill>
                  <a:schemeClr val="bg1"/>
                </a:solidFill>
                <a:latin typeface="Arial" panose="020B0604020202020204" pitchFamily="34" charset="0"/>
                <a:cs typeface="Arial" panose="020B0604020202020204" pitchFamily="34" charset="0"/>
              </a:rPr>
              <a:t>Logistics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vert="horz" lIns="91440" tIns="45720" rIns="91440" bIns="45720" rtlCol="0" anchor="t">
            <a:normAutofit fontScale="85000" lnSpcReduction="10000"/>
          </a:bodyPr>
          <a:lstStyle/>
          <a:p>
            <a:pPr>
              <a:buClrTx/>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Use the Q&amp;A feature to ask a question.  </a:t>
            </a:r>
            <a:endParaRPr lang="en-US" dirty="0"/>
          </a:p>
          <a:p>
            <a:pPr lvl="1">
              <a:buClrTx/>
              <a:buFont typeface="Arial" panose="020B0604020202020204" pitchFamily="34" charset="0"/>
              <a:buChar char="•"/>
            </a:pPr>
            <a:r>
              <a:rPr lang="en-US" dirty="0">
                <a:solidFill>
                  <a:srgbClr val="000000"/>
                </a:solidFill>
                <a:latin typeface="Arial"/>
                <a:cs typeface="Arial"/>
              </a:rPr>
              <a:t>We will answer some questions aloud at specified times during this training session, and we will email the Q&amp;A afterwards.</a:t>
            </a:r>
          </a:p>
          <a:p>
            <a:pPr lvl="1">
              <a:buClrTx/>
              <a:buFont typeface="Arial" panose="020B0604020202020204" pitchFamily="34" charset="0"/>
              <a:buChar char="•"/>
            </a:pPr>
            <a:r>
              <a:rPr lang="en-US" dirty="0">
                <a:solidFill>
                  <a:srgbClr val="000000"/>
                </a:solidFill>
                <a:latin typeface="Arial"/>
                <a:cs typeface="Arial"/>
              </a:rPr>
              <a:t>Use the thumbs-up icon to “upvote” someone else’s question. </a:t>
            </a:r>
          </a:p>
          <a:p>
            <a:pPr lvl="1">
              <a:buClrTx/>
              <a:buFont typeface="Arial" panose="020B0604020202020204" pitchFamily="34" charset="0"/>
              <a:buChar char="•"/>
            </a:pPr>
            <a:r>
              <a:rPr lang="en-US" dirty="0">
                <a:solidFill>
                  <a:srgbClr val="000000"/>
                </a:solidFill>
                <a:latin typeface="Arial"/>
                <a:cs typeface="Arial"/>
              </a:rPr>
              <a:t>Email student-specific questions to </a:t>
            </a:r>
            <a:r>
              <a:rPr lang="en-US" dirty="0">
                <a:latin typeface="Arial"/>
                <a:cs typeface="Arial"/>
                <a:hlinkClick r:id="rId3"/>
              </a:rPr>
              <a:t>mcas@mass.gov</a:t>
            </a:r>
            <a:r>
              <a:rPr lang="en-US" dirty="0">
                <a:latin typeface="Arial"/>
                <a:cs typeface="Arial"/>
              </a:rPr>
              <a:t> </a:t>
            </a:r>
            <a:r>
              <a:rPr lang="en-US" dirty="0">
                <a:solidFill>
                  <a:srgbClr val="000000"/>
                </a:solidFill>
                <a:latin typeface="Arial"/>
                <a:cs typeface="Arial"/>
              </a:rPr>
              <a:t>instead of asking here. </a:t>
            </a:r>
          </a:p>
          <a:p>
            <a:pPr>
              <a:buClrTx/>
              <a:buFont typeface="Arial" panose="020B0604020202020204" pitchFamily="34" charset="0"/>
              <a:buChar char="•"/>
            </a:pPr>
            <a:r>
              <a:rPr lang="en-US" dirty="0">
                <a:solidFill>
                  <a:srgbClr val="000000"/>
                </a:solidFill>
                <a:latin typeface="Arial"/>
                <a:cs typeface="Arial"/>
              </a:rPr>
              <a:t>Closed captioning has been enabled for participants who need it.</a:t>
            </a:r>
          </a:p>
          <a:p>
            <a:pPr>
              <a:buClr>
                <a:srgbClr val="000000"/>
              </a:buClr>
            </a:pPr>
            <a:r>
              <a:rPr lang="en-US" dirty="0">
                <a:solidFill>
                  <a:srgbClr val="000000"/>
                </a:solidFill>
                <a:latin typeface="Arial"/>
                <a:cs typeface="Arial"/>
              </a:rPr>
              <a:t>This session is being interpreted into ASL. Our interpreting team will be onscreen with the presenters.</a:t>
            </a:r>
          </a:p>
          <a:p>
            <a:pPr>
              <a:buClr>
                <a:srgbClr val="000000"/>
              </a:buClr>
            </a:pPr>
            <a:r>
              <a:rPr lang="en-US" dirty="0">
                <a:solidFill>
                  <a:srgbClr val="000000"/>
                </a:solidFill>
                <a:latin typeface="Arial"/>
                <a:cs typeface="Arial"/>
              </a:rPr>
              <a:t>Please be advised that DESE does not authorize attendees to record or to use AI transcription tools during the meeting and DESE does not endorse any unauthorized transcripts created by third parties of its meetings. </a:t>
            </a:r>
          </a:p>
        </p:txBody>
      </p:sp>
      <p:sp>
        <p:nvSpPr>
          <p:cNvPr id="4" name="Slide Number Placeholder 3">
            <a:extLst>
              <a:ext uri="{FF2B5EF4-FFF2-40B4-BE49-F238E27FC236}">
                <a16:creationId xmlns:a16="http://schemas.microsoft.com/office/drawing/2014/main" id="{D7463F05-91C0-59F4-A3AB-9511780EEAA1}"/>
              </a:ext>
            </a:extLst>
          </p:cNvPr>
          <p:cNvSpPr>
            <a:spLocks noGrp="1"/>
          </p:cNvSpPr>
          <p:nvPr>
            <p:ph type="sldNum" sz="quarter" idx="12"/>
          </p:nvPr>
        </p:nvSpPr>
        <p:spPr>
          <a:xfrm>
            <a:off x="9180871" y="6366738"/>
            <a:ext cx="2743200" cy="365125"/>
          </a:xfrm>
        </p:spPr>
        <p:txBody>
          <a:bodyPr/>
          <a:lstStyle/>
          <a:p>
            <a:fld id="{68A8D22E-6BC5-9E47-900C-2BB94685D9F5}" type="slidenum">
              <a:rPr lang="en-US" sz="1800" smtClean="0">
                <a:solidFill>
                  <a:schemeClr val="bg2">
                    <a:lumMod val="75000"/>
                  </a:schemeClr>
                </a:solidFill>
                <a:latin typeface="Calibri" panose="020F0502020204030204" pitchFamily="34" charset="0"/>
                <a:ea typeface="Calibri" panose="020F0502020204030204" pitchFamily="34" charset="0"/>
                <a:cs typeface="Calibri" panose="020F0502020204030204" pitchFamily="34" charset="0"/>
              </a:rPr>
              <a:t>3</a:t>
            </a:fld>
            <a:endParaRPr lang="en-US" sz="1800" dirty="0">
              <a:solidFill>
                <a:schemeClr val="bg2">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6370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sz="4000" b="1">
                <a:solidFill>
                  <a:schemeClr val="bg1"/>
                </a:solidFill>
                <a:latin typeface="Arial" panose="020B0604020202020204" pitchFamily="34" charset="0"/>
                <a:cs typeface="Arial" panose="020B0604020202020204" pitchFamily="34" charset="0"/>
              </a:rPr>
              <a:t>Slides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a:normAutofit/>
          </a:bodyPr>
          <a:lstStyle/>
          <a:p>
            <a:pPr marL="457200" indent="-4572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Slides were emailed to participants before this session from </a:t>
            </a:r>
            <a:r>
              <a:rPr lang="en-US">
                <a:solidFill>
                  <a:srgbClr val="101D35"/>
                </a:solidFill>
                <a:latin typeface="Arial" panose="020B0604020202020204" pitchFamily="34" charset="0"/>
                <a:cs typeface="Arial" panose="020B0604020202020204" pitchFamily="34" charset="0"/>
                <a:hlinkClick r:id="rId3"/>
              </a:rPr>
              <a:t>MCASEvents@cognia.org</a:t>
            </a:r>
            <a:r>
              <a:rPr lang="en-US">
                <a:solidFill>
                  <a:srgbClr val="101D35"/>
                </a:solidFill>
                <a:latin typeface="Arial" panose="020B0604020202020204" pitchFamily="34" charset="0"/>
                <a:cs typeface="Arial" panose="020B0604020202020204" pitchFamily="34" charset="0"/>
              </a:rPr>
              <a:t>.  </a:t>
            </a:r>
          </a:p>
          <a:p>
            <a:pPr marL="457200" indent="-4572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Slides are now being posted in the chat.</a:t>
            </a:r>
          </a:p>
          <a:p>
            <a:pPr lvl="2" indent="-457200">
              <a:spcBef>
                <a:spcPts val="1000"/>
              </a:spcBef>
              <a:buClrTx/>
              <a:buFont typeface="Arial" panose="020B0604020202020204" pitchFamily="34" charset="0"/>
              <a:buChar char="•"/>
            </a:pPr>
            <a:r>
              <a:rPr lang="en-US" sz="2600">
                <a:solidFill>
                  <a:srgbClr val="101D35"/>
                </a:solidFill>
                <a:latin typeface="Arial" panose="020B0604020202020204" pitchFamily="34" charset="0"/>
                <a:cs typeface="Arial" panose="020B0604020202020204" pitchFamily="34" charset="0"/>
              </a:rPr>
              <a:t>If you cannot access the slides in the chat, ask in the Q&amp;A.</a:t>
            </a:r>
          </a:p>
          <a:p>
            <a:pPr marL="457200" indent="-4572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After the session, we will send the slides again to participants, and they will be posted in the MCAS Resource Center along with the recording. </a:t>
            </a:r>
          </a:p>
        </p:txBody>
      </p:sp>
      <p:sp>
        <p:nvSpPr>
          <p:cNvPr id="4" name="Slide Number Placeholder 3">
            <a:extLst>
              <a:ext uri="{FF2B5EF4-FFF2-40B4-BE49-F238E27FC236}">
                <a16:creationId xmlns:a16="http://schemas.microsoft.com/office/drawing/2014/main" id="{67B24A45-2E5F-8935-0931-8AD27425773F}"/>
              </a:ext>
            </a:extLst>
          </p:cNvPr>
          <p:cNvSpPr>
            <a:spLocks noGrp="1"/>
          </p:cNvSpPr>
          <p:nvPr>
            <p:ph type="sldNum" sz="quarter" idx="12"/>
          </p:nvPr>
        </p:nvSpPr>
        <p:spPr>
          <a:xfrm>
            <a:off x="9171039" y="6366738"/>
            <a:ext cx="2743200" cy="365125"/>
          </a:xfrm>
        </p:spPr>
        <p:txBody>
          <a:bodyPr/>
          <a:lstStyle/>
          <a:p>
            <a:fld id="{68A8D22E-6BC5-9E47-900C-2BB94685D9F5}" type="slidenum">
              <a:rPr lang="en-US" sz="1800" smtClean="0">
                <a:latin typeface="Calibri" panose="020F0502020204030204" pitchFamily="34" charset="0"/>
                <a:ea typeface="Calibri" panose="020F0502020204030204" pitchFamily="34" charset="0"/>
                <a:cs typeface="Calibri" panose="020F0502020204030204" pitchFamily="34" charset="0"/>
              </a:rPr>
              <a:t>4</a:t>
            </a:fld>
            <a:endParaRPr lang="en-US" sz="1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1166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sz="4000" b="1">
                <a:solidFill>
                  <a:schemeClr val="bg1"/>
                </a:solidFill>
                <a:latin typeface="Arial" panose="020B0604020202020204" pitchFamily="34" charset="0"/>
                <a:cs typeface="Arial" panose="020B0604020202020204" pitchFamily="34" charset="0"/>
              </a:rPr>
              <a:t>Today’s Agenda</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vert="horz" lIns="91440" tIns="45720" rIns="91440" bIns="45720" rtlCol="0" anchor="t">
            <a:normAutofit/>
          </a:bodyPr>
          <a:lstStyle/>
          <a:p>
            <a:pPr marL="514350" indent="-514350">
              <a:buClrTx/>
              <a:buFont typeface="+mj-lt"/>
              <a:buAutoNum type="arabicPeriod"/>
            </a:pPr>
            <a:r>
              <a:rPr lang="en-US" dirty="0">
                <a:solidFill>
                  <a:srgbClr val="101D35"/>
                </a:solidFill>
                <a:latin typeface="Arial"/>
                <a:cs typeface="Arial"/>
              </a:rPr>
              <a:t>Resources</a:t>
            </a:r>
          </a:p>
          <a:p>
            <a:pPr marL="514350" indent="-514350">
              <a:buClrTx/>
              <a:buFont typeface="+mj-lt"/>
              <a:buAutoNum type="arabicPeriod"/>
            </a:pPr>
            <a:r>
              <a:rPr lang="en-US" dirty="0">
                <a:solidFill>
                  <a:srgbClr val="101D35"/>
                </a:solidFill>
                <a:latin typeface="Arial"/>
                <a:cs typeface="Arial"/>
              </a:rPr>
              <a:t>Q&amp;A and Additional Demonstrations</a:t>
            </a:r>
          </a:p>
          <a:p>
            <a:pPr marL="514350" indent="-514350">
              <a:buClrTx/>
              <a:buFont typeface="+mj-lt"/>
              <a:buAutoNum type="arabicPeriod"/>
            </a:pPr>
            <a:r>
              <a:rPr lang="en-US" dirty="0">
                <a:solidFill>
                  <a:srgbClr val="101D35"/>
                </a:solidFill>
                <a:latin typeface="Arial"/>
                <a:cs typeface="Arial"/>
              </a:rPr>
              <a:t>Support and Next Steps</a:t>
            </a:r>
          </a:p>
          <a:p>
            <a:pPr marL="514350" indent="-514350">
              <a:buClrTx/>
              <a:buFont typeface="+mj-lt"/>
              <a:buAutoNum type="arabicPeriod"/>
            </a:pPr>
            <a:endParaRPr lang="en-US" dirty="0">
              <a:solidFill>
                <a:srgbClr val="101D35"/>
              </a:solidFill>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A2ABFBA7-362F-1CBC-342D-89BD41DDF874}"/>
              </a:ext>
            </a:extLst>
          </p:cNvPr>
          <p:cNvSpPr>
            <a:spLocks noGrp="1"/>
          </p:cNvSpPr>
          <p:nvPr>
            <p:ph type="sldNum" sz="quarter" idx="12"/>
          </p:nvPr>
        </p:nvSpPr>
        <p:spPr>
          <a:xfrm>
            <a:off x="9210368" y="6427499"/>
            <a:ext cx="2743200" cy="365125"/>
          </a:xfrm>
        </p:spPr>
        <p:txBody>
          <a:bodyPr/>
          <a:lstStyle/>
          <a:p>
            <a:fld id="{68A8D22E-6BC5-9E47-900C-2BB94685D9F5}" type="slidenum">
              <a:rPr lang="en-US" sz="1800" smtClean="0">
                <a:latin typeface="Calibri" panose="020F0502020204030204" pitchFamily="34" charset="0"/>
                <a:ea typeface="Calibri" panose="020F0502020204030204" pitchFamily="34" charset="0"/>
                <a:cs typeface="Calibri" panose="020F0502020204030204" pitchFamily="34" charset="0"/>
              </a:rPr>
              <a:t>5</a:t>
            </a:fld>
            <a:endParaRPr lang="en-US" sz="1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8697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F91F3-79B4-07E6-DA8F-62416B50C7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5EBD18-67AD-76E8-44F2-29A247A48861}"/>
              </a:ext>
            </a:extLst>
          </p:cNvPr>
          <p:cNvSpPr>
            <a:spLocks noGrp="1"/>
          </p:cNvSpPr>
          <p:nvPr>
            <p:ph type="title" idx="4294967295"/>
          </p:nvPr>
        </p:nvSpPr>
        <p:spPr>
          <a:xfrm>
            <a:off x="3038167" y="2722563"/>
            <a:ext cx="6154994" cy="1092200"/>
          </a:xfrm>
        </p:spPr>
        <p:txBody>
          <a:bodyPr>
            <a:noAutofit/>
          </a:bodyPr>
          <a:lstStyle/>
          <a:p>
            <a:r>
              <a:rPr lang="en-US" sz="5400" b="1" dirty="0">
                <a:solidFill>
                  <a:srgbClr val="000000"/>
                </a:solidFill>
                <a:latin typeface="Arial" panose="020B0604020202020204" pitchFamily="34" charset="0"/>
                <a:cs typeface="Arial" panose="020B0604020202020204" pitchFamily="34" charset="0"/>
              </a:rPr>
              <a:t>1. Resources</a:t>
            </a:r>
            <a:br>
              <a:rPr lang="zh-CN" altLang="en-US" sz="5400" b="1" dirty="0">
                <a:solidFill>
                  <a:srgbClr val="000000"/>
                </a:solidFill>
                <a:latin typeface="Arial" panose="020B0604020202020204" pitchFamily="34" charset="0"/>
                <a:cs typeface="Arial" panose="020B0604020202020204" pitchFamily="34" charset="0"/>
              </a:rPr>
            </a:br>
            <a:endParaRPr lang="en-US" sz="5400" b="1" dirty="0">
              <a:solidFill>
                <a:srgbClr val="000000"/>
              </a:solidFill>
              <a:latin typeface="Arial" panose="020B0604020202020204" pitchFamily="34" charset="0"/>
              <a:cs typeface="Arial" panose="020B0604020202020204" pitchFamily="34" charset="0"/>
            </a:endParaRPr>
          </a:p>
        </p:txBody>
      </p:sp>
      <p:sp>
        <p:nvSpPr>
          <p:cNvPr id="9" name="Slide Number Placeholder 7">
            <a:extLst>
              <a:ext uri="{FF2B5EF4-FFF2-40B4-BE49-F238E27FC236}">
                <a16:creationId xmlns:a16="http://schemas.microsoft.com/office/drawing/2014/main" id="{1CB92997-C248-38DE-C3EF-3C457AA88256}"/>
              </a:ext>
            </a:extLst>
          </p:cNvPr>
          <p:cNvSpPr>
            <a:spLocks noGrp="1"/>
          </p:cNvSpPr>
          <p:nvPr>
            <p:ph type="sldNum" sz="quarter" idx="12"/>
          </p:nvPr>
        </p:nvSpPr>
        <p:spPr>
          <a:xfrm>
            <a:off x="9632372" y="6492875"/>
            <a:ext cx="2324099" cy="246495"/>
          </a:xfrm>
        </p:spPr>
        <p:txBody>
          <a:bodyPr/>
          <a:lstStyle/>
          <a:p>
            <a:fld id="{68A8D22E-6BC5-9E47-900C-2BB94685D9F5}" type="slidenum">
              <a:rPr lang="en-US" sz="1800" smtClean="0">
                <a:latin typeface="Calibri" panose="020F0502020204030204" pitchFamily="34" charset="0"/>
                <a:ea typeface="Calibri" panose="020F0502020204030204" pitchFamily="34" charset="0"/>
                <a:cs typeface="Calibri" panose="020F0502020204030204" pitchFamily="34" charset="0"/>
              </a:rPr>
              <a:pPr/>
              <a:t>6</a:t>
            </a:fld>
            <a:endParaRPr lang="en-US" sz="1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1193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966B0-67AC-4CB2-BBC2-A8595DA2C47C}"/>
              </a:ext>
            </a:extLst>
          </p:cNvPr>
          <p:cNvSpPr>
            <a:spLocks noGrp="1"/>
          </p:cNvSpPr>
          <p:nvPr>
            <p:ph type="title"/>
          </p:nvPr>
        </p:nvSpPr>
        <p:spPr/>
        <p:txBody>
          <a:bodyPr>
            <a:normAutofit/>
          </a:bodyPr>
          <a:lstStyle/>
          <a:p>
            <a:r>
              <a:rPr lang="en-US" sz="4400" b="1" dirty="0">
                <a:solidFill>
                  <a:schemeClr val="bg1"/>
                </a:solidFill>
                <a:latin typeface="Arial" panose="020B0604020202020204" pitchFamily="34" charset="0"/>
                <a:cs typeface="Arial" panose="020B0604020202020204" pitchFamily="34" charset="0"/>
              </a:rPr>
              <a:t>Additional Resources</a:t>
            </a:r>
          </a:p>
        </p:txBody>
      </p:sp>
      <p:graphicFrame>
        <p:nvGraphicFramePr>
          <p:cNvPr id="6" name="Content Placeholder 5">
            <a:extLst>
              <a:ext uri="{FF2B5EF4-FFF2-40B4-BE49-F238E27FC236}">
                <a16:creationId xmlns:a16="http://schemas.microsoft.com/office/drawing/2014/main" id="{542CEC8D-B89A-4DB6-818C-8F3A9CC6214F}"/>
              </a:ext>
            </a:extLst>
          </p:cNvPr>
          <p:cNvGraphicFramePr>
            <a:graphicFrameLocks noGrp="1"/>
          </p:cNvGraphicFramePr>
          <p:nvPr>
            <p:ph idx="1"/>
            <p:extLst>
              <p:ext uri="{D42A27DB-BD31-4B8C-83A1-F6EECF244321}">
                <p14:modId xmlns:p14="http://schemas.microsoft.com/office/powerpoint/2010/main" val="3492055824"/>
              </p:ext>
            </p:extLst>
          </p:nvPr>
        </p:nvGraphicFramePr>
        <p:xfrm>
          <a:off x="173038" y="1590675"/>
          <a:ext cx="11890374" cy="3931920"/>
        </p:xfrm>
        <a:graphic>
          <a:graphicData uri="http://schemas.openxmlformats.org/drawingml/2006/table">
            <a:tbl>
              <a:tblPr firstRow="1" bandRow="1">
                <a:tableStyleId>{69012ECD-51FC-41F1-AA8D-1B2483CD663E}</a:tableStyleId>
              </a:tblPr>
              <a:tblGrid>
                <a:gridCol w="7507010">
                  <a:extLst>
                    <a:ext uri="{9D8B030D-6E8A-4147-A177-3AD203B41FA5}">
                      <a16:colId xmlns:a16="http://schemas.microsoft.com/office/drawing/2014/main" val="693765042"/>
                    </a:ext>
                  </a:extLst>
                </a:gridCol>
                <a:gridCol w="4383364">
                  <a:extLst>
                    <a:ext uri="{9D8B030D-6E8A-4147-A177-3AD203B41FA5}">
                      <a16:colId xmlns:a16="http://schemas.microsoft.com/office/drawing/2014/main" val="4077489660"/>
                    </a:ext>
                  </a:extLst>
                </a:gridCol>
              </a:tblGrid>
              <a:tr h="320649">
                <a:tc>
                  <a:txBody>
                    <a:bodyPr/>
                    <a:lstStyle/>
                    <a:p>
                      <a:pPr marL="0" algn="l" defTabSz="914126" rtl="0" eaLnBrk="1" latinLnBrk="0" hangingPunct="1"/>
                      <a:r>
                        <a:rPr lang="en-US" sz="2000" b="1" kern="1200">
                          <a:solidFill>
                            <a:schemeClr val="lt1"/>
                          </a:solidFill>
                          <a:latin typeface="Arial" panose="020B0604020202020204" pitchFamily="34" charset="0"/>
                          <a:cs typeface="Arial" panose="020B0604020202020204" pitchFamily="34" charset="0"/>
                        </a:rPr>
                        <a:t>Resource</a:t>
                      </a:r>
                      <a:endParaRPr lang="en-US" sz="2000" b="1" kern="1200">
                        <a:solidFill>
                          <a:schemeClr val="lt1"/>
                        </a:solidFill>
                        <a:latin typeface="Arial" panose="020B0604020202020204" pitchFamily="34" charset="0"/>
                        <a:ea typeface="+mn-ea"/>
                        <a:cs typeface="Arial" panose="020B0604020202020204" pitchFamily="34" charset="0"/>
                      </a:endParaRPr>
                    </a:p>
                  </a:txBody>
                  <a:tcPr/>
                </a:tc>
                <a:tc>
                  <a:txBody>
                    <a:bodyPr/>
                    <a:lstStyle/>
                    <a:p>
                      <a:pPr marL="0" algn="l" defTabSz="914126" rtl="0" eaLnBrk="1" latinLnBrk="0" hangingPunct="1"/>
                      <a:r>
                        <a:rPr lang="en-US" sz="2000" b="1" kern="1200">
                          <a:solidFill>
                            <a:schemeClr val="lt1"/>
                          </a:solidFill>
                          <a:latin typeface="Arial" panose="020B0604020202020204" pitchFamily="34" charset="0"/>
                          <a:cs typeface="Arial" panose="020B0604020202020204" pitchFamily="34" charset="0"/>
                        </a:rPr>
                        <a:t>Location</a:t>
                      </a:r>
                      <a:endParaRPr lang="en-US" sz="2000" b="1" kern="1200">
                        <a:solidFill>
                          <a:schemeClr val="lt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087652330"/>
                  </a:ext>
                </a:extLst>
              </a:tr>
              <a:tr h="369980">
                <a:tc>
                  <a:txBody>
                    <a:bodyPr/>
                    <a:lstStyle/>
                    <a:p>
                      <a:pPr marL="0" algn="l" defTabSz="914126" rtl="0" eaLnBrk="1" latinLnBrk="0" hangingPunct="1"/>
                      <a:r>
                        <a:rPr lang="en-US" sz="2400" kern="1200">
                          <a:solidFill>
                            <a:srgbClr val="000000"/>
                          </a:solidFill>
                          <a:latin typeface="Arial" panose="020B0604020202020204" pitchFamily="34" charset="0"/>
                          <a:cs typeface="Arial" panose="020B0604020202020204" pitchFamily="34" charset="0"/>
                        </a:rPr>
                        <a:t>Accessibility and Accommodations Manual</a:t>
                      </a:r>
                      <a:endParaRPr lang="en-US" sz="2400" kern="1200">
                        <a:solidFill>
                          <a:srgbClr val="000000"/>
                        </a:solidFill>
                        <a:latin typeface="Arial" panose="020B0604020202020204" pitchFamily="34" charset="0"/>
                        <a:ea typeface="+mn-ea"/>
                        <a:cs typeface="Arial" panose="020B0604020202020204" pitchFamily="34" charset="0"/>
                      </a:endParaRPr>
                    </a:p>
                  </a:txBody>
                  <a:tcPr/>
                </a:tc>
                <a:tc>
                  <a:txBody>
                    <a:bodyPr/>
                    <a:lstStyle/>
                    <a:p>
                      <a:r>
                        <a:rPr lang="en-US" sz="1800">
                          <a:latin typeface="Arial" panose="020B0604020202020204" pitchFamily="34" charset="0"/>
                          <a:cs typeface="Arial" panose="020B0604020202020204" pitchFamily="34" charset="0"/>
                          <a:hlinkClick r:id="rId3"/>
                        </a:rPr>
                        <a:t>https://www.doe.mass.edu/mcas/accessibility/default.html</a:t>
                      </a:r>
                      <a:r>
                        <a:rPr lang="en-US" sz="180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513906355"/>
                  </a:ext>
                </a:extLst>
              </a:tr>
              <a:tr h="369980">
                <a:tc>
                  <a:txBody>
                    <a:bodyPr/>
                    <a:lstStyle/>
                    <a:p>
                      <a:pPr marL="0" algn="l" defTabSz="914126" rtl="0" eaLnBrk="1" latinLnBrk="0" hangingPunct="1"/>
                      <a:r>
                        <a:rPr lang="en-US" sz="2400" kern="1200">
                          <a:solidFill>
                            <a:srgbClr val="000000"/>
                          </a:solidFill>
                          <a:latin typeface="Arial" panose="020B0604020202020204" pitchFamily="34" charset="0"/>
                          <a:cs typeface="Arial" panose="020B0604020202020204" pitchFamily="34" charset="0"/>
                        </a:rPr>
                        <a:t>MCAS Resource Center </a:t>
                      </a:r>
                      <a:endParaRPr lang="en-US" sz="2400" kern="1200">
                        <a:solidFill>
                          <a:srgbClr val="000000"/>
                        </a:solidFill>
                        <a:latin typeface="Arial" panose="020B0604020202020204" pitchFamily="34" charset="0"/>
                        <a:ea typeface="+mn-ea"/>
                        <a:cs typeface="Arial" panose="020B0604020202020204" pitchFamily="34" charset="0"/>
                      </a:endParaRPr>
                    </a:p>
                  </a:txBody>
                  <a:tcPr/>
                </a:tc>
                <a:tc>
                  <a:txBody>
                    <a:bodyPr/>
                    <a:lstStyle/>
                    <a:p>
                      <a:r>
                        <a:rPr lang="en-US" sz="1800">
                          <a:latin typeface="Arial" panose="020B0604020202020204" pitchFamily="34" charset="0"/>
                          <a:cs typeface="Arial" panose="020B0604020202020204" pitchFamily="34" charset="0"/>
                          <a:hlinkClick r:id="rId4"/>
                        </a:rPr>
                        <a:t>mcas.onlinehelp.cognia.org </a:t>
                      </a: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00032679"/>
                  </a:ext>
                </a:extLst>
              </a:tr>
              <a:tr h="616634">
                <a:tc>
                  <a:txBody>
                    <a:bodyPr/>
                    <a:lstStyle/>
                    <a:p>
                      <a:pPr marL="0" algn="l" defTabSz="914126" rtl="0" eaLnBrk="1" latinLnBrk="0" hangingPunct="1"/>
                      <a:r>
                        <a:rPr lang="en-US" sz="2400" kern="1200" dirty="0">
                          <a:solidFill>
                            <a:srgbClr val="000000"/>
                          </a:solidFill>
                          <a:latin typeface="Arial" panose="020B0604020202020204" pitchFamily="34" charset="0"/>
                          <a:cs typeface="Arial" panose="020B0604020202020204" pitchFamily="34" charset="0"/>
                        </a:rPr>
                        <a:t>MCAS Portal Guides </a:t>
                      </a:r>
                    </a:p>
                    <a:p>
                      <a:pPr marL="342900" indent="-342900" algn="l" defTabSz="914126" rtl="0" eaLnBrk="1" latinLnBrk="0" hangingPunct="1">
                        <a:buFont typeface="Arial" panose="020B0604020202020204" pitchFamily="34" charset="0"/>
                        <a:buChar char="•"/>
                      </a:pPr>
                      <a:r>
                        <a:rPr lang="en-US" sz="2000" kern="1200" dirty="0">
                          <a:solidFill>
                            <a:srgbClr val="000000"/>
                          </a:solidFill>
                          <a:latin typeface="Arial" panose="020B0604020202020204" pitchFamily="34" charset="0"/>
                          <a:cs typeface="Arial" panose="020B0604020202020204" pitchFamily="34" charset="0"/>
                        </a:rPr>
                        <a:t>Guide to the MCAS Portal – refer to Part III: Student Registration</a:t>
                      </a:r>
                      <a:endParaRPr lang="en-US" sz="2000" kern="1200" dirty="0">
                        <a:solidFill>
                          <a:srgbClr val="000000"/>
                        </a:solidFill>
                        <a:latin typeface="Arial" panose="020B0604020202020204" pitchFamily="34" charset="0"/>
                        <a:ea typeface="+mn-ea"/>
                        <a:cs typeface="Arial" panose="020B0604020202020204" pitchFamily="34" charset="0"/>
                      </a:endParaRPr>
                    </a:p>
                  </a:txBody>
                  <a:tcPr/>
                </a:tc>
                <a:tc>
                  <a:txBody>
                    <a:bodyPr/>
                    <a:lstStyle/>
                    <a:p>
                      <a:r>
                        <a:rPr lang="en-US" sz="1800">
                          <a:latin typeface="Arial" panose="020B0604020202020204" pitchFamily="34" charset="0"/>
                          <a:cs typeface="Arial" panose="020B0604020202020204" pitchFamily="34" charset="0"/>
                          <a:hlinkClick r:id="rId5"/>
                        </a:rPr>
                        <a:t>https://mcas.onlinehelp.cognia.org/</a:t>
                      </a:r>
                      <a:br>
                        <a:rPr lang="en-US" sz="1800">
                          <a:latin typeface="Arial" panose="020B0604020202020204" pitchFamily="34" charset="0"/>
                          <a:cs typeface="Arial" panose="020B0604020202020204" pitchFamily="34" charset="0"/>
                          <a:hlinkClick r:id="rId5"/>
                        </a:rPr>
                      </a:br>
                      <a:r>
                        <a:rPr lang="en-US" sz="1800">
                          <a:latin typeface="Arial" panose="020B0604020202020204" pitchFamily="34" charset="0"/>
                          <a:cs typeface="Arial" panose="020B0604020202020204" pitchFamily="34" charset="0"/>
                          <a:hlinkClick r:id="rId5"/>
                        </a:rPr>
                        <a:t>portal/</a:t>
                      </a:r>
                      <a:r>
                        <a:rPr lang="en-US" sz="180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405862612"/>
                  </a:ext>
                </a:extLst>
              </a:tr>
              <a:tr h="1109940">
                <a:tc>
                  <a:txBody>
                    <a:bodyPr/>
                    <a:lstStyle/>
                    <a:p>
                      <a:pPr marL="0" algn="l" defTabSz="914126" rtl="0" eaLnBrk="1" latinLnBrk="0" hangingPunct="1"/>
                      <a:r>
                        <a:rPr lang="en-US" sz="2400" kern="1200">
                          <a:solidFill>
                            <a:srgbClr val="000000"/>
                          </a:solidFill>
                          <a:latin typeface="Arial" panose="020B0604020202020204" pitchFamily="34" charset="0"/>
                          <a:cs typeface="Arial" panose="020B0604020202020204" pitchFamily="34" charset="0"/>
                        </a:rPr>
                        <a:t>Student Assessment Updates </a:t>
                      </a:r>
                      <a:br>
                        <a:rPr lang="en-US" sz="2400" kern="1200">
                          <a:solidFill>
                            <a:srgbClr val="000000"/>
                          </a:solidFill>
                          <a:latin typeface="Arial" panose="020B0604020202020204" pitchFamily="34" charset="0"/>
                          <a:cs typeface="Arial" panose="020B0604020202020204" pitchFamily="34" charset="0"/>
                        </a:rPr>
                      </a:br>
                      <a:r>
                        <a:rPr lang="en-US" sz="2000" kern="1200">
                          <a:solidFill>
                            <a:srgbClr val="000000"/>
                          </a:solidFill>
                          <a:latin typeface="Arial" panose="020B0604020202020204" pitchFamily="34" charset="0"/>
                          <a:cs typeface="Arial" panose="020B0604020202020204" pitchFamily="34" charset="0"/>
                        </a:rPr>
                        <a:t>(Biweekly email with important updates about the MCAS program)</a:t>
                      </a:r>
                      <a:endParaRPr lang="en-US" sz="2000" kern="1200">
                        <a:solidFill>
                          <a:srgbClr val="000000"/>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hlinkClick r:id="rId6"/>
                        </a:rPr>
                        <a:t>www.doe.mass.edu/mcas/updates.</a:t>
                      </a:r>
                      <a:br>
                        <a:rPr lang="en-US" sz="1800" dirty="0">
                          <a:latin typeface="Arial" panose="020B0604020202020204" pitchFamily="34" charset="0"/>
                          <a:cs typeface="Arial" panose="020B0604020202020204" pitchFamily="34" charset="0"/>
                          <a:hlinkClick r:id="rId6"/>
                        </a:rPr>
                      </a:br>
                      <a:r>
                        <a:rPr lang="en-US" sz="1800" dirty="0">
                          <a:latin typeface="Arial" panose="020B0604020202020204" pitchFamily="34" charset="0"/>
                          <a:cs typeface="Arial" panose="020B0604020202020204" pitchFamily="34" charset="0"/>
                          <a:hlinkClick r:id="rId6"/>
                        </a:rPr>
                        <a:t>html</a:t>
                      </a:r>
                      <a:endParaRPr lang="en-US" sz="18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Arial" panose="020B0604020202020204" pitchFamily="34" charset="0"/>
                          <a:cs typeface="Arial" panose="020B0604020202020204" pitchFamily="34" charset="0"/>
                        </a:rPr>
                        <a:t>If you do not already receive this email, subscribe using this link: </a:t>
                      </a:r>
                      <a:r>
                        <a:rPr lang="en-US" sz="1600" dirty="0">
                          <a:latin typeface="Arial" panose="020B0604020202020204" pitchFamily="34" charset="0"/>
                          <a:cs typeface="Arial" panose="020B0604020202020204" pitchFamily="34" charset="0"/>
                          <a:hlinkClick r:id="rId7"/>
                        </a:rPr>
                        <a:t>http://eepurl.com/ghSOhH</a:t>
                      </a:r>
                      <a:r>
                        <a:rPr lang="en-US" sz="16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961812291"/>
                  </a:ext>
                </a:extLst>
              </a:tr>
            </a:tbl>
          </a:graphicData>
        </a:graphic>
      </p:graphicFrame>
      <p:sp>
        <p:nvSpPr>
          <p:cNvPr id="3" name="Slide Number Placeholder 2">
            <a:extLst>
              <a:ext uri="{FF2B5EF4-FFF2-40B4-BE49-F238E27FC236}">
                <a16:creationId xmlns:a16="http://schemas.microsoft.com/office/drawing/2014/main" id="{1B7E1E6B-2FC8-8EFA-DC74-3DD0BE8576B0}"/>
              </a:ext>
            </a:extLst>
          </p:cNvPr>
          <p:cNvSpPr>
            <a:spLocks noGrp="1"/>
          </p:cNvSpPr>
          <p:nvPr>
            <p:ph type="sldNum" sz="quarter" idx="12"/>
          </p:nvPr>
        </p:nvSpPr>
        <p:spPr>
          <a:xfrm>
            <a:off x="9239864" y="6366738"/>
            <a:ext cx="2743200" cy="365125"/>
          </a:xfrm>
        </p:spPr>
        <p:txBody>
          <a:bodyPr/>
          <a:lstStyle/>
          <a:p>
            <a:fld id="{68A8D22E-6BC5-9E47-900C-2BB94685D9F5}" type="slidenum">
              <a:rPr lang="en-US" sz="1800" smtClean="0">
                <a:latin typeface="Calibri" panose="020F0502020204030204" pitchFamily="34" charset="0"/>
                <a:ea typeface="Calibri" panose="020F0502020204030204" pitchFamily="34" charset="0"/>
                <a:cs typeface="Calibri" panose="020F0502020204030204" pitchFamily="34" charset="0"/>
              </a:rPr>
              <a:t>7</a:t>
            </a:fld>
            <a:endParaRPr lang="en-US" sz="1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9932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F91F3-79B4-07E6-DA8F-62416B50C7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5EBD18-67AD-76E8-44F2-29A247A48861}"/>
              </a:ext>
            </a:extLst>
          </p:cNvPr>
          <p:cNvSpPr>
            <a:spLocks noGrp="1"/>
          </p:cNvSpPr>
          <p:nvPr>
            <p:ph type="title"/>
          </p:nvPr>
        </p:nvSpPr>
        <p:spPr>
          <a:xfrm>
            <a:off x="3199263" y="1965278"/>
            <a:ext cx="7841776" cy="2365407"/>
          </a:xfrm>
        </p:spPr>
        <p:txBody>
          <a:bodyPr>
            <a:normAutofit fontScale="90000"/>
          </a:bodyPr>
          <a:lstStyle/>
          <a:p>
            <a:r>
              <a:rPr lang="en-US" b="1" dirty="0">
                <a:solidFill>
                  <a:schemeClr val="tx1"/>
                </a:solidFill>
                <a:latin typeface="Arial" panose="020B0604020202020204" pitchFamily="34" charset="0"/>
                <a:cs typeface="Arial" panose="020B0604020202020204" pitchFamily="34" charset="0"/>
              </a:rPr>
              <a:t>2. Q&amp;A and Additional Demonstrations </a:t>
            </a:r>
            <a:br>
              <a:rPr lang="zh-CN" altLang="en-US" sz="6000" b="1" dirty="0">
                <a:solidFill>
                  <a:schemeClr val="tx1"/>
                </a:solidFill>
              </a:rPr>
            </a:br>
            <a:endParaRPr lang="en-US" b="1" dirty="0">
              <a:solidFill>
                <a:schemeClr val="tx1"/>
              </a:solidFill>
              <a:latin typeface="Arial" panose="020B0604020202020204" pitchFamily="34" charset="0"/>
              <a:cs typeface="Arial" panose="020B0604020202020204" pitchFamily="34" charset="0"/>
            </a:endParaRPr>
          </a:p>
        </p:txBody>
      </p:sp>
      <p:sp>
        <p:nvSpPr>
          <p:cNvPr id="3" name="Slide Number Placeholder 7">
            <a:extLst>
              <a:ext uri="{FF2B5EF4-FFF2-40B4-BE49-F238E27FC236}">
                <a16:creationId xmlns:a16="http://schemas.microsoft.com/office/drawing/2014/main" id="{229E8040-CDE1-0D51-5D21-E34C23E1BC12}"/>
              </a:ext>
            </a:extLst>
          </p:cNvPr>
          <p:cNvSpPr txBox="1">
            <a:spLocks/>
          </p:cNvSpPr>
          <p:nvPr/>
        </p:nvSpPr>
        <p:spPr>
          <a:xfrm>
            <a:off x="9632372" y="6492875"/>
            <a:ext cx="2324099" cy="24649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8A8D22E-6BC5-9E47-900C-2BB94685D9F5}" type="slidenum">
              <a:rPr lang="en-US" smtClean="0">
                <a:solidFill>
                  <a:srgbClr val="FFFFFF"/>
                </a:solidFill>
              </a:rPr>
              <a:pPr algn="r"/>
              <a:t>8</a:t>
            </a:fld>
            <a:endParaRPr lang="en-US" dirty="0">
              <a:solidFill>
                <a:srgbClr val="FFFFFF"/>
              </a:solidFill>
            </a:endParaRPr>
          </a:p>
        </p:txBody>
      </p:sp>
    </p:spTree>
    <p:extLst>
      <p:ext uri="{BB962C8B-B14F-4D97-AF65-F5344CB8AC3E}">
        <p14:creationId xmlns:p14="http://schemas.microsoft.com/office/powerpoint/2010/main" val="1818395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C9E595D-B290-4F97-8EB4-4C69E5CDB8B3}"/>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100000"/>
              </a:lnSpc>
              <a:spcBef>
                <a:spcPts val="1000"/>
              </a:spcBef>
              <a:spcAft>
                <a:spcPts val="0"/>
              </a:spcAft>
              <a:buClr>
                <a:srgbClr val="E38526"/>
              </a:buClr>
              <a:buSzTx/>
              <a:buFont typeface="Arial" panose="020B0604020202020204" pitchFamily="34" charset="0"/>
              <a:buNone/>
              <a:tabLst/>
              <a:defRPr/>
            </a:pPr>
            <a:r>
              <a:rPr kumimoji="0" lang="en-US" sz="5998"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Questions &amp; Answers</a:t>
            </a:r>
          </a:p>
        </p:txBody>
      </p:sp>
      <p:sp>
        <p:nvSpPr>
          <p:cNvPr id="3" name="Content Placeholder 2"/>
          <p:cNvSpPr>
            <a:spLocks noGrp="1"/>
          </p:cNvSpPr>
          <p:nvPr>
            <p:ph idx="1"/>
          </p:nvPr>
        </p:nvSpPr>
        <p:spPr>
          <a:xfrm>
            <a:off x="150667" y="1169701"/>
            <a:ext cx="11890665" cy="4414692"/>
          </a:xfrm>
        </p:spPr>
        <p:txBody>
          <a:bodyPr anchor="ctr"/>
          <a:lstStyle/>
          <a:p>
            <a:pPr algn="ctr">
              <a:buNone/>
            </a:pPr>
            <a:r>
              <a:rPr lang="en-US" sz="4000" dirty="0">
                <a:latin typeface="Arial" panose="020B0604020202020204" pitchFamily="34" charset="0"/>
                <a:cs typeface="Arial" panose="020B0604020202020204" pitchFamily="34" charset="0"/>
              </a:rPr>
              <a:t>Use the “Q&amp;A” feature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to ask questions. </a:t>
            </a:r>
          </a:p>
        </p:txBody>
      </p:sp>
      <p:grpSp>
        <p:nvGrpSpPr>
          <p:cNvPr id="10" name="Group 9" descr="Image displays Q and A icon">
            <a:extLst>
              <a:ext uri="{FF2B5EF4-FFF2-40B4-BE49-F238E27FC236}">
                <a16:creationId xmlns:a16="http://schemas.microsoft.com/office/drawing/2014/main" id="{56784EC9-8324-435D-9799-DC8C165EA414}"/>
              </a:ext>
              <a:ext uri="{C183D7F6-B498-43B3-948B-1728B52AA6E4}">
                <adec:decorative xmlns:adec="http://schemas.microsoft.com/office/drawing/2017/decorative" val="0"/>
              </a:ext>
            </a:extLst>
          </p:cNvPr>
          <p:cNvGrpSpPr/>
          <p:nvPr/>
        </p:nvGrpSpPr>
        <p:grpSpPr>
          <a:xfrm>
            <a:off x="9306464" y="2288214"/>
            <a:ext cx="1351472" cy="958850"/>
            <a:chOff x="10086680" y="2047821"/>
            <a:chExt cx="1351472" cy="958850"/>
          </a:xfrm>
        </p:grpSpPr>
        <p:pic>
          <p:nvPicPr>
            <p:cNvPr id="11" name="Picture 10">
              <a:extLst>
                <a:ext uri="{FF2B5EF4-FFF2-40B4-BE49-F238E27FC236}">
                  <a16:creationId xmlns:a16="http://schemas.microsoft.com/office/drawing/2014/main" id="{D4BCD13F-519A-48EB-A42B-56C854BB293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4998" t="5303" r="69522" b="1165"/>
            <a:stretch/>
          </p:blipFill>
          <p:spPr>
            <a:xfrm>
              <a:off x="10086680" y="2172930"/>
              <a:ext cx="1351472" cy="724061"/>
            </a:xfrm>
            <a:prstGeom prst="rect">
              <a:avLst/>
            </a:prstGeom>
          </p:spPr>
        </p:pic>
        <p:sp>
          <p:nvSpPr>
            <p:cNvPr id="12" name="Oval 11">
              <a:extLst>
                <a:ext uri="{FF2B5EF4-FFF2-40B4-BE49-F238E27FC236}">
                  <a16:creationId xmlns:a16="http://schemas.microsoft.com/office/drawing/2014/main" id="{D4EC109F-D28E-4E1D-BD27-6766324F6596}"/>
                </a:ext>
                <a:ext uri="{C183D7F6-B498-43B3-948B-1728B52AA6E4}">
                  <adec:decorative xmlns:adec="http://schemas.microsoft.com/office/drawing/2017/decorative" val="1"/>
                </a:ext>
              </a:extLst>
            </p:cNvPr>
            <p:cNvSpPr/>
            <p:nvPr/>
          </p:nvSpPr>
          <p:spPr>
            <a:xfrm>
              <a:off x="10228483" y="2047821"/>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E6220CA8-8518-4F6B-BA96-CDBBE13452B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0361" y="4069133"/>
            <a:ext cx="3603678" cy="2186638"/>
          </a:xfrm>
          <a:prstGeom prst="rect">
            <a:avLst/>
          </a:prstGeom>
          <a:ln>
            <a:solidFill>
              <a:schemeClr val="bg1">
                <a:lumMod val="50000"/>
              </a:schemeClr>
            </a:solidFill>
          </a:ln>
        </p:spPr>
      </p:pic>
      <p:sp>
        <p:nvSpPr>
          <p:cNvPr id="2" name="Slide Number Placeholder 1">
            <a:extLst>
              <a:ext uri="{FF2B5EF4-FFF2-40B4-BE49-F238E27FC236}">
                <a16:creationId xmlns:a16="http://schemas.microsoft.com/office/drawing/2014/main" id="{FE69ED2A-F3BB-CA61-ECC0-6884020213CA}"/>
              </a:ext>
            </a:extLst>
          </p:cNvPr>
          <p:cNvSpPr>
            <a:spLocks noGrp="1"/>
          </p:cNvSpPr>
          <p:nvPr>
            <p:ph type="sldNum" sz="quarter" idx="12"/>
          </p:nvPr>
        </p:nvSpPr>
        <p:spPr>
          <a:xfrm>
            <a:off x="9210368" y="6406462"/>
            <a:ext cx="2743200" cy="365125"/>
          </a:xfrm>
        </p:spPr>
        <p:txBody>
          <a:bodyPr/>
          <a:lstStyle/>
          <a:p>
            <a:fld id="{68A8D22E-6BC5-9E47-900C-2BB94685D9F5}" type="slidenum">
              <a:rPr lang="en-US" sz="1800" smtClean="0">
                <a:latin typeface="Calibri" panose="020F0502020204030204" pitchFamily="34" charset="0"/>
                <a:ea typeface="Calibri" panose="020F0502020204030204" pitchFamily="34" charset="0"/>
                <a:cs typeface="Calibri" panose="020F0502020204030204" pitchFamily="34" charset="0"/>
              </a:rPr>
              <a:t>9</a:t>
            </a:fld>
            <a:endParaRPr lang="en-US" sz="1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89885551"/>
      </p:ext>
    </p:extLst>
  </p:cSld>
  <p:clrMapOvr>
    <a:masterClrMapping/>
  </p:clrMapOvr>
</p:sld>
</file>

<file path=ppt/theme/theme1.xml><?xml version="1.0" encoding="utf-8"?>
<a:theme xmlns:a="http://schemas.openxmlformats.org/drawingml/2006/main" name="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32492CAC103A49A985C1EA3C99F8E6" ma:contentTypeVersion="16" ma:contentTypeDescription="Create a new document." ma:contentTypeScope="" ma:versionID="a4585b3be1a0b34945bbe6cf91827c63">
  <xsd:schema xmlns:xsd="http://www.w3.org/2001/XMLSchema" xmlns:xs="http://www.w3.org/2001/XMLSchema" xmlns:p="http://schemas.microsoft.com/office/2006/metadata/properties" xmlns:ns2="e77133ba-eec1-4d51-86ef-7b6d23495175" xmlns:ns3="049449a1-970d-4061-91c8-87f7c4621d9d" targetNamespace="http://schemas.microsoft.com/office/2006/metadata/properties" ma:root="true" ma:fieldsID="40f1babd7193703bf5992a9e6e7ade7c" ns2:_="" ns3:_="">
    <xsd:import namespace="e77133ba-eec1-4d51-86ef-7b6d23495175"/>
    <xsd:import namespace="049449a1-970d-4061-91c8-87f7c4621d9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7133ba-eec1-4d51-86ef-7b6d234951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9449a1-970d-4061-91c8-87f7c4621d9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844dd94a-ad39-4ee4-bc43-d261aca497bd}" ma:internalName="TaxCatchAll" ma:showField="CatchAllData" ma:web="049449a1-970d-4061-91c8-87f7c4621d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49449a1-970d-4061-91c8-87f7c4621d9d">
      <UserInfo>
        <DisplayName>Zalk, Jodie (DESE)</DisplayName>
        <AccountId>18</AccountId>
        <AccountType/>
      </UserInfo>
      <UserInfo>
        <DisplayName>Cullen, Shannon (DESE)</DisplayName>
        <AccountId>17</AccountId>
        <AccountType/>
      </UserInfo>
      <UserInfo>
        <DisplayName>Kelley, R. Scott (DESE)</DisplayName>
        <AccountId>23</AccountId>
        <AccountType/>
      </UserInfo>
      <UserInfo>
        <DisplayName>Jennifer Kash</DisplayName>
        <AccountId>87</AccountId>
        <AccountType/>
      </UserInfo>
      <UserInfo>
        <DisplayName>Pelychaty, Robert (DESE)</DisplayName>
        <AccountId>38</AccountId>
        <AccountType/>
      </UserInfo>
    </SharedWithUsers>
    <lcf76f155ced4ddcb4097134ff3c332f xmlns="e77133ba-eec1-4d51-86ef-7b6d23495175">
      <Terms xmlns="http://schemas.microsoft.com/office/infopath/2007/PartnerControls"/>
    </lcf76f155ced4ddcb4097134ff3c332f>
    <TaxCatchAll xmlns="049449a1-970d-4061-91c8-87f7c4621d9d" xsi:nil="true"/>
  </documentManagement>
</p:properties>
</file>

<file path=customXml/itemProps1.xml><?xml version="1.0" encoding="utf-8"?>
<ds:datastoreItem xmlns:ds="http://schemas.openxmlformats.org/officeDocument/2006/customXml" ds:itemID="{0AC50A11-CA88-4068-A1D4-0AC55CCF015C}">
  <ds:schemaRefs>
    <ds:schemaRef ds:uri="049449a1-970d-4061-91c8-87f7c4621d9d"/>
    <ds:schemaRef ds:uri="e77133ba-eec1-4d51-86ef-7b6d234951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B70C1E0-D73F-4393-AF8B-EC030DBF27CE}">
  <ds:schemaRefs>
    <ds:schemaRef ds:uri="http://schemas.microsoft.com/sharepoint/v3/contenttype/forms"/>
  </ds:schemaRefs>
</ds:datastoreItem>
</file>

<file path=customXml/itemProps3.xml><?xml version="1.0" encoding="utf-8"?>
<ds:datastoreItem xmlns:ds="http://schemas.openxmlformats.org/officeDocument/2006/customXml" ds:itemID="{9EAF0FD2-44B7-49AE-A44E-FF3F2848CDD7}">
  <ds:schemaRefs>
    <ds:schemaRef ds:uri="049449a1-970d-4061-91c8-87f7c4621d9d"/>
    <ds:schemaRef ds:uri="e77133ba-eec1-4d51-86ef-7b6d2349517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ESE PowerPoint Template 2017</Template>
  <TotalTime>10</TotalTime>
  <Words>641</Words>
  <Application>Microsoft Office PowerPoint</Application>
  <PresentationFormat>Widescreen</PresentationFormat>
  <Paragraphs>96</Paragraphs>
  <Slides>13</Slides>
  <Notes>12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等线</vt:lpstr>
      <vt:lpstr>Arial</vt:lpstr>
      <vt:lpstr>Calibri</vt:lpstr>
      <vt:lpstr>Courier New</vt:lpstr>
      <vt:lpstr>Segoe</vt:lpstr>
      <vt:lpstr>Segoe SemiBold</vt:lpstr>
      <vt:lpstr>Segoe UI</vt:lpstr>
      <vt:lpstr>Segoe UI Semibold</vt:lpstr>
      <vt:lpstr>Wingdings</vt:lpstr>
      <vt:lpstr>ESE PowerPoint Template 2017</vt:lpstr>
      <vt:lpstr>Office Theme</vt:lpstr>
      <vt:lpstr>Accessibility and Accommodations Office Hours</vt:lpstr>
      <vt:lpstr>Presenters</vt:lpstr>
      <vt:lpstr>Logistics for This Session </vt:lpstr>
      <vt:lpstr>Slides for This Session </vt:lpstr>
      <vt:lpstr>Today’s Agenda</vt:lpstr>
      <vt:lpstr>1. Resources </vt:lpstr>
      <vt:lpstr>Additional Resources</vt:lpstr>
      <vt:lpstr>2. Q&amp;A and Additional Demonstrations  </vt:lpstr>
      <vt:lpstr>Questions &amp; Answers</vt:lpstr>
      <vt:lpstr>3. Support and Next Steps </vt:lpstr>
      <vt:lpstr>Next Steps</vt:lpstr>
      <vt:lpstr>Email and Phone Support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Mathieu, Sharon (DESE)</dc:creator>
  <cp:lastModifiedBy>Cullen, Shannon (DESE)</cp:lastModifiedBy>
  <cp:revision>3</cp:revision>
  <cp:lastPrinted>2020-01-24T16:15:48Z</cp:lastPrinted>
  <dcterms:created xsi:type="dcterms:W3CDTF">2018-01-22T18:15:09Z</dcterms:created>
  <dcterms:modified xsi:type="dcterms:W3CDTF">2026-02-05T18:44:52Z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ile Status">
    <vt:lpwstr>Draft</vt:lpwstr>
  </property>
  <property fmtid="{D5CDD505-2E9C-101B-9397-08002B2CF9AE}" pid="3" name="Archive">
    <vt:bool>false</vt:bool>
  </property>
  <property fmtid="{D5CDD505-2E9C-101B-9397-08002B2CF9AE}" pid="4" name="SharedWithUsers">
    <vt:lpwstr>18;#Zalk, Jodie (DESE)</vt:lpwstr>
  </property>
  <property fmtid="{D5CDD505-2E9C-101B-9397-08002B2CF9AE}" pid="5" name="Category0">
    <vt:lpwstr>To be assigned</vt:lpwstr>
  </property>
  <property fmtid="{D5CDD505-2E9C-101B-9397-08002B2CF9AE}" pid="6" name="Approval Record">
    <vt:bool>false</vt:bool>
  </property>
  <property fmtid="{D5CDD505-2E9C-101B-9397-08002B2CF9AE}" pid="7" name="Admin Year">
    <vt:lpwstr>2020</vt:lpwstr>
  </property>
  <property fmtid="{D5CDD505-2E9C-101B-9397-08002B2CF9AE}" pid="8" name="MediaServiceImageTags">
    <vt:lpwstr/>
  </property>
  <property fmtid="{D5CDD505-2E9C-101B-9397-08002B2CF9AE}" pid="9" name="MSIP_Label_09530f54-9721-46db-bbe4-0dd4cd6e1126_Enabled">
    <vt:lpwstr>true</vt:lpwstr>
  </property>
  <property fmtid="{D5CDD505-2E9C-101B-9397-08002B2CF9AE}" pid="10" name="MSIP_Label_09530f54-9721-46db-bbe4-0dd4cd6e1126_SetDate">
    <vt:lpwstr>2024-10-22T16:39:02Z</vt:lpwstr>
  </property>
  <property fmtid="{D5CDD505-2E9C-101B-9397-08002B2CF9AE}" pid="11" name="MSIP_Label_09530f54-9721-46db-bbe4-0dd4cd6e1126_Method">
    <vt:lpwstr>Standard</vt:lpwstr>
  </property>
  <property fmtid="{D5CDD505-2E9C-101B-9397-08002B2CF9AE}" pid="12" name="MSIP_Label_09530f54-9721-46db-bbe4-0dd4cd6e1126_Name">
    <vt:lpwstr>General</vt:lpwstr>
  </property>
  <property fmtid="{D5CDD505-2E9C-101B-9397-08002B2CF9AE}" pid="13" name="MSIP_Label_09530f54-9721-46db-bbe4-0dd4cd6e1126_SiteId">
    <vt:lpwstr>22230e31-3d9d-47b1-8794-50b0e2d7bd02</vt:lpwstr>
  </property>
  <property fmtid="{D5CDD505-2E9C-101B-9397-08002B2CF9AE}" pid="14" name="MSIP_Label_09530f54-9721-46db-bbe4-0dd4cd6e1126_ActionId">
    <vt:lpwstr>29e52121-f53f-4d45-a91e-224cb8ec555d</vt:lpwstr>
  </property>
  <property fmtid="{D5CDD505-2E9C-101B-9397-08002B2CF9AE}" pid="15" name="MSIP_Label_09530f54-9721-46db-bbe4-0dd4cd6e1126_ContentBits">
    <vt:lpwstr>2</vt:lpwstr>
  </property>
  <property fmtid="{D5CDD505-2E9C-101B-9397-08002B2CF9AE}" pid="16" name="ClassificationContentMarkingFooterLocations">
    <vt:lpwstr>ESE PowerPoint Template 2017:8\Office Theme:4</vt:lpwstr>
  </property>
  <property fmtid="{D5CDD505-2E9C-101B-9397-08002B2CF9AE}" pid="17" name="ClassificationContentMarkingFooterText">
    <vt:lpwstr>Copyright - eMetric LLC</vt:lpwstr>
  </property>
  <property fmtid="{D5CDD505-2E9C-101B-9397-08002B2CF9AE}" pid="18" name="ContentTypeId">
    <vt:lpwstr>0x0101001632492CAC103A49A985C1EA3C99F8E6</vt:lpwstr>
  </property>
</Properties>
</file>